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57" r:id="rId6"/>
    <p:sldId id="258" r:id="rId7"/>
    <p:sldId id="259" r:id="rId8"/>
    <p:sldId id="260" r:id="rId9"/>
    <p:sldId id="261" r:id="rId10"/>
    <p:sldId id="262" r:id="rId11"/>
    <p:sldId id="281" r:id="rId12"/>
    <p:sldId id="282" r:id="rId13"/>
    <p:sldId id="283" r:id="rId14"/>
    <p:sldId id="284" r:id="rId15"/>
    <p:sldId id="263" r:id="rId16"/>
    <p:sldId id="264" r:id="rId17"/>
    <p:sldId id="265" r:id="rId18"/>
    <p:sldId id="266" r:id="rId19"/>
    <p:sldId id="267" r:id="rId20"/>
    <p:sldId id="268" r:id="rId21"/>
    <p:sldId id="269" r:id="rId22"/>
    <p:sldId id="270" r:id="rId23"/>
    <p:sldId id="271" r:id="rId24"/>
    <p:sldId id="273" r:id="rId25"/>
    <p:sldId id="272" r:id="rId26"/>
    <p:sldId id="274" r:id="rId27"/>
    <p:sldId id="275" r:id="rId28"/>
    <p:sldId id="276" r:id="rId29"/>
    <p:sldId id="277" r:id="rId30"/>
    <p:sldId id="278" r:id="rId31"/>
    <p:sldId id="279"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16" autoAdjust="0"/>
    <p:restoredTop sz="62500" autoAdjust="0"/>
  </p:normalViewPr>
  <p:slideViewPr>
    <p:cSldViewPr snapToGrid="0">
      <p:cViewPr varScale="1">
        <p:scale>
          <a:sx n="49" d="100"/>
          <a:sy n="49" d="100"/>
        </p:scale>
        <p:origin x="60" y="4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B, Miriam" userId="8ef736e0-967a-4342-8ac8-ade2b812b552" providerId="ADAL" clId="{276140DD-181E-4E6C-8185-6A34788917FB}"/>
    <pc:docChg chg="undo custSel addSld delSld modSld sldOrd">
      <pc:chgData name="WEBB, Miriam" userId="8ef736e0-967a-4342-8ac8-ade2b812b552" providerId="ADAL" clId="{276140DD-181E-4E6C-8185-6A34788917FB}" dt="2023-07-05T10:06:18.111" v="175"/>
      <pc:docMkLst>
        <pc:docMk/>
      </pc:docMkLst>
      <pc:sldChg chg="modSp">
        <pc:chgData name="WEBB, Miriam" userId="8ef736e0-967a-4342-8ac8-ade2b812b552" providerId="ADAL" clId="{276140DD-181E-4E6C-8185-6A34788917FB}" dt="2023-07-05T10:05:56.375" v="166" actId="404"/>
        <pc:sldMkLst>
          <pc:docMk/>
          <pc:sldMk cId="3968914086" sldId="256"/>
        </pc:sldMkLst>
        <pc:spChg chg="mod">
          <ac:chgData name="WEBB, Miriam" userId="8ef736e0-967a-4342-8ac8-ade2b812b552" providerId="ADAL" clId="{276140DD-181E-4E6C-8185-6A34788917FB}" dt="2023-07-05T10:05:56.375" v="166" actId="404"/>
          <ac:spMkLst>
            <pc:docMk/>
            <pc:sldMk cId="3968914086" sldId="256"/>
            <ac:spMk id="5" creationId="{40180BD8-1448-A3DB-CC20-2AA91FD65800}"/>
          </ac:spMkLst>
        </pc:spChg>
      </pc:sldChg>
      <pc:sldChg chg="addSp modSp">
        <pc:chgData name="WEBB, Miriam" userId="8ef736e0-967a-4342-8ac8-ade2b812b552" providerId="ADAL" clId="{276140DD-181E-4E6C-8185-6A34788917FB}" dt="2023-07-05T10:06:18.111" v="175"/>
        <pc:sldMkLst>
          <pc:docMk/>
          <pc:sldMk cId="3663255225" sldId="259"/>
        </pc:sldMkLst>
        <pc:spChg chg="add">
          <ac:chgData name="WEBB, Miriam" userId="8ef736e0-967a-4342-8ac8-ade2b812b552" providerId="ADAL" clId="{276140DD-181E-4E6C-8185-6A34788917FB}" dt="2023-07-05T10:06:18.111" v="175"/>
          <ac:spMkLst>
            <pc:docMk/>
            <pc:sldMk cId="3663255225" sldId="259"/>
            <ac:spMk id="4" creationId="{E6272FB7-6CAF-4E1D-8290-CF2BBE42B1CA}"/>
          </ac:spMkLst>
        </pc:spChg>
        <pc:spChg chg="mod">
          <ac:chgData name="WEBB, Miriam" userId="8ef736e0-967a-4342-8ac8-ade2b812b552" providerId="ADAL" clId="{276140DD-181E-4E6C-8185-6A34788917FB}" dt="2023-07-05T10:06:12.527" v="174" actId="5793"/>
          <ac:spMkLst>
            <pc:docMk/>
            <pc:sldMk cId="3663255225" sldId="259"/>
            <ac:spMk id="6" creationId="{A5B4E17D-3D13-D989-B5E1-085BF0DAB30F}"/>
          </ac:spMkLst>
        </pc:spChg>
      </pc:sldChg>
      <pc:sldChg chg="addSp modSp add ord">
        <pc:chgData name="WEBB, Miriam" userId="8ef736e0-967a-4342-8ac8-ade2b812b552" providerId="ADAL" clId="{276140DD-181E-4E6C-8185-6A34788917FB}" dt="2023-07-05T10:02:47.425" v="89" actId="1076"/>
        <pc:sldMkLst>
          <pc:docMk/>
          <pc:sldMk cId="1295118470" sldId="281"/>
        </pc:sldMkLst>
        <pc:spChg chg="mod">
          <ac:chgData name="WEBB, Miriam" userId="8ef736e0-967a-4342-8ac8-ade2b812b552" providerId="ADAL" clId="{276140DD-181E-4E6C-8185-6A34788917FB}" dt="2023-07-05T10:02:36.690" v="86" actId="404"/>
          <ac:spMkLst>
            <pc:docMk/>
            <pc:sldMk cId="1295118470" sldId="281"/>
            <ac:spMk id="2" creationId="{7B8BE566-27E2-8947-916D-C98342676CDE}"/>
          </ac:spMkLst>
        </pc:spChg>
        <pc:spChg chg="mod">
          <ac:chgData name="WEBB, Miriam" userId="8ef736e0-967a-4342-8ac8-ade2b812b552" providerId="ADAL" clId="{276140DD-181E-4E6C-8185-6A34788917FB}" dt="2023-07-05T10:02:41.721" v="87" actId="14100"/>
          <ac:spMkLst>
            <pc:docMk/>
            <pc:sldMk cId="1295118470" sldId="281"/>
            <ac:spMk id="6" creationId="{A5B4E17D-3D13-D989-B5E1-085BF0DAB30F}"/>
          </ac:spMkLst>
        </pc:spChg>
        <pc:picChg chg="add mod">
          <ac:chgData name="WEBB, Miriam" userId="8ef736e0-967a-4342-8ac8-ade2b812b552" providerId="ADAL" clId="{276140DD-181E-4E6C-8185-6A34788917FB}" dt="2023-07-05T10:02:47.425" v="89" actId="1076"/>
          <ac:picMkLst>
            <pc:docMk/>
            <pc:sldMk cId="1295118470" sldId="281"/>
            <ac:picMk id="4" creationId="{90B6A929-8F50-4E28-A415-7087EAC1BEB4}"/>
          </ac:picMkLst>
        </pc:picChg>
      </pc:sldChg>
      <pc:sldChg chg="add del">
        <pc:chgData name="WEBB, Miriam" userId="8ef736e0-967a-4342-8ac8-ade2b812b552" providerId="ADAL" clId="{276140DD-181E-4E6C-8185-6A34788917FB}" dt="2023-07-05T10:00:37.910" v="8" actId="2696"/>
        <pc:sldMkLst>
          <pc:docMk/>
          <pc:sldMk cId="3236060489" sldId="281"/>
        </pc:sldMkLst>
      </pc:sldChg>
      <pc:sldChg chg="addSp modSp add">
        <pc:chgData name="WEBB, Miriam" userId="8ef736e0-967a-4342-8ac8-ade2b812b552" providerId="ADAL" clId="{276140DD-181E-4E6C-8185-6A34788917FB}" dt="2023-07-05T10:03:30.352" v="101" actId="14100"/>
        <pc:sldMkLst>
          <pc:docMk/>
          <pc:sldMk cId="1166619823" sldId="282"/>
        </pc:sldMkLst>
        <pc:spChg chg="mod">
          <ac:chgData name="WEBB, Miriam" userId="8ef736e0-967a-4342-8ac8-ade2b812b552" providerId="ADAL" clId="{276140DD-181E-4E6C-8185-6A34788917FB}" dt="2023-07-05T10:03:07.633" v="91" actId="404"/>
          <ac:spMkLst>
            <pc:docMk/>
            <pc:sldMk cId="1166619823" sldId="282"/>
            <ac:spMk id="2" creationId="{7B8BE566-27E2-8947-916D-C98342676CDE}"/>
          </ac:spMkLst>
        </pc:spChg>
        <pc:spChg chg="mod">
          <ac:chgData name="WEBB, Miriam" userId="8ef736e0-967a-4342-8ac8-ade2b812b552" providerId="ADAL" clId="{276140DD-181E-4E6C-8185-6A34788917FB}" dt="2023-07-05T10:03:30.352" v="101" actId="14100"/>
          <ac:spMkLst>
            <pc:docMk/>
            <pc:sldMk cId="1166619823" sldId="282"/>
            <ac:spMk id="6" creationId="{A5B4E17D-3D13-D989-B5E1-085BF0DAB30F}"/>
          </ac:spMkLst>
        </pc:spChg>
        <pc:picChg chg="add mod">
          <ac:chgData name="WEBB, Miriam" userId="8ef736e0-967a-4342-8ac8-ade2b812b552" providerId="ADAL" clId="{276140DD-181E-4E6C-8185-6A34788917FB}" dt="2023-07-05T10:03:24.257" v="98" actId="14100"/>
          <ac:picMkLst>
            <pc:docMk/>
            <pc:sldMk cId="1166619823" sldId="282"/>
            <ac:picMk id="4" creationId="{C208D82A-90B6-40C6-8A1E-3C9C0C204621}"/>
          </ac:picMkLst>
        </pc:picChg>
      </pc:sldChg>
      <pc:sldChg chg="modSp add del">
        <pc:chgData name="WEBB, Miriam" userId="8ef736e0-967a-4342-8ac8-ade2b812b552" providerId="ADAL" clId="{276140DD-181E-4E6C-8185-6A34788917FB}" dt="2023-07-05T10:00:29.019" v="7"/>
        <pc:sldMkLst>
          <pc:docMk/>
          <pc:sldMk cId="3291123052" sldId="282"/>
        </pc:sldMkLst>
        <pc:spChg chg="mod">
          <ac:chgData name="WEBB, Miriam" userId="8ef736e0-967a-4342-8ac8-ade2b812b552" providerId="ADAL" clId="{276140DD-181E-4E6C-8185-6A34788917FB}" dt="2023-07-05T10:00:29.019" v="7"/>
          <ac:spMkLst>
            <pc:docMk/>
            <pc:sldMk cId="3291123052" sldId="282"/>
            <ac:spMk id="3" creationId="{BC65A155-7375-44EA-B657-F7034AFAB8B6}"/>
          </ac:spMkLst>
        </pc:spChg>
      </pc:sldChg>
      <pc:sldChg chg="modSp add del">
        <pc:chgData name="WEBB, Miriam" userId="8ef736e0-967a-4342-8ac8-ade2b812b552" providerId="ADAL" clId="{276140DD-181E-4E6C-8185-6A34788917FB}" dt="2023-07-05T10:00:29.019" v="7"/>
        <pc:sldMkLst>
          <pc:docMk/>
          <pc:sldMk cId="296485566" sldId="283"/>
        </pc:sldMkLst>
        <pc:spChg chg="mod">
          <ac:chgData name="WEBB, Miriam" userId="8ef736e0-967a-4342-8ac8-ade2b812b552" providerId="ADAL" clId="{276140DD-181E-4E6C-8185-6A34788917FB}" dt="2023-07-05T10:00:29.019" v="7"/>
          <ac:spMkLst>
            <pc:docMk/>
            <pc:sldMk cId="296485566" sldId="283"/>
            <ac:spMk id="3" creationId="{BC65A155-7375-44EA-B657-F7034AFAB8B6}"/>
          </ac:spMkLst>
        </pc:spChg>
      </pc:sldChg>
      <pc:sldChg chg="addSp modSp add modNotesTx">
        <pc:chgData name="WEBB, Miriam" userId="8ef736e0-967a-4342-8ac8-ade2b812b552" providerId="ADAL" clId="{276140DD-181E-4E6C-8185-6A34788917FB}" dt="2023-07-05T10:05:04.202" v="131" actId="20577"/>
        <pc:sldMkLst>
          <pc:docMk/>
          <pc:sldMk cId="2082734861" sldId="283"/>
        </pc:sldMkLst>
        <pc:spChg chg="mod">
          <ac:chgData name="WEBB, Miriam" userId="8ef736e0-967a-4342-8ac8-ade2b812b552" providerId="ADAL" clId="{276140DD-181E-4E6C-8185-6A34788917FB}" dt="2023-07-05T10:03:46.505" v="106" actId="404"/>
          <ac:spMkLst>
            <pc:docMk/>
            <pc:sldMk cId="2082734861" sldId="283"/>
            <ac:spMk id="2" creationId="{7B8BE566-27E2-8947-916D-C98342676CDE}"/>
          </ac:spMkLst>
        </pc:spChg>
        <pc:spChg chg="mod">
          <ac:chgData name="WEBB, Miriam" userId="8ef736e0-967a-4342-8ac8-ade2b812b552" providerId="ADAL" clId="{276140DD-181E-4E6C-8185-6A34788917FB}" dt="2023-07-05T10:03:54.392" v="108" actId="14100"/>
          <ac:spMkLst>
            <pc:docMk/>
            <pc:sldMk cId="2082734861" sldId="283"/>
            <ac:spMk id="6" creationId="{A5B4E17D-3D13-D989-B5E1-085BF0DAB30F}"/>
          </ac:spMkLst>
        </pc:spChg>
        <pc:picChg chg="add mod">
          <ac:chgData name="WEBB, Miriam" userId="8ef736e0-967a-4342-8ac8-ade2b812b552" providerId="ADAL" clId="{276140DD-181E-4E6C-8185-6A34788917FB}" dt="2023-07-05T10:03:58.248" v="110" actId="1076"/>
          <ac:picMkLst>
            <pc:docMk/>
            <pc:sldMk cId="2082734861" sldId="283"/>
            <ac:picMk id="4" creationId="{93A7B07A-5CF4-4FEB-8C9A-E4A400B70AD3}"/>
          </ac:picMkLst>
        </pc:picChg>
      </pc:sldChg>
      <pc:sldChg chg="addSp modSp add">
        <pc:chgData name="WEBB, Miriam" userId="8ef736e0-967a-4342-8ac8-ade2b812b552" providerId="ADAL" clId="{276140DD-181E-4E6C-8185-6A34788917FB}" dt="2023-07-05T10:04:45.878" v="130" actId="1076"/>
        <pc:sldMkLst>
          <pc:docMk/>
          <pc:sldMk cId="3165026017" sldId="284"/>
        </pc:sldMkLst>
        <pc:spChg chg="mod">
          <ac:chgData name="WEBB, Miriam" userId="8ef736e0-967a-4342-8ac8-ade2b812b552" providerId="ADAL" clId="{276140DD-181E-4E6C-8185-6A34788917FB}" dt="2023-07-05T10:04:25.711" v="122" actId="1076"/>
          <ac:spMkLst>
            <pc:docMk/>
            <pc:sldMk cId="3165026017" sldId="284"/>
            <ac:spMk id="2" creationId="{7B8BE566-27E2-8947-916D-C98342676CDE}"/>
          </ac:spMkLst>
        </pc:spChg>
        <pc:spChg chg="mod">
          <ac:chgData name="WEBB, Miriam" userId="8ef736e0-967a-4342-8ac8-ade2b812b552" providerId="ADAL" clId="{276140DD-181E-4E6C-8185-6A34788917FB}" dt="2023-07-05T10:04:42.775" v="128" actId="14100"/>
          <ac:spMkLst>
            <pc:docMk/>
            <pc:sldMk cId="3165026017" sldId="284"/>
            <ac:spMk id="6" creationId="{A5B4E17D-3D13-D989-B5E1-085BF0DAB30F}"/>
          </ac:spMkLst>
        </pc:spChg>
        <pc:picChg chg="add mod">
          <ac:chgData name="WEBB, Miriam" userId="8ef736e0-967a-4342-8ac8-ade2b812b552" providerId="ADAL" clId="{276140DD-181E-4E6C-8185-6A34788917FB}" dt="2023-07-05T10:04:45.878" v="130" actId="1076"/>
          <ac:picMkLst>
            <pc:docMk/>
            <pc:sldMk cId="3165026017" sldId="284"/>
            <ac:picMk id="4" creationId="{3245E5AB-DFCA-46A1-8954-A32380165D4B}"/>
          </ac:picMkLst>
        </pc:picChg>
      </pc:sldChg>
      <pc:sldChg chg="modSp add del">
        <pc:chgData name="WEBB, Miriam" userId="8ef736e0-967a-4342-8ac8-ade2b812b552" providerId="ADAL" clId="{276140DD-181E-4E6C-8185-6A34788917FB}" dt="2023-07-05T10:00:29.019" v="7"/>
        <pc:sldMkLst>
          <pc:docMk/>
          <pc:sldMk cId="3827050251" sldId="284"/>
        </pc:sldMkLst>
        <pc:spChg chg="mod">
          <ac:chgData name="WEBB, Miriam" userId="8ef736e0-967a-4342-8ac8-ade2b812b552" providerId="ADAL" clId="{276140DD-181E-4E6C-8185-6A34788917FB}" dt="2023-07-05T10:00:29.019" v="7"/>
          <ac:spMkLst>
            <pc:docMk/>
            <pc:sldMk cId="3827050251" sldId="284"/>
            <ac:spMk id="3" creationId="{BC65A155-7375-44EA-B657-F7034AFAB8B6}"/>
          </ac:spMkLst>
        </pc:spChg>
      </pc:sldChg>
      <pc:sldChg chg="modSp add del">
        <pc:chgData name="WEBB, Miriam" userId="8ef736e0-967a-4342-8ac8-ade2b812b552" providerId="ADAL" clId="{276140DD-181E-4E6C-8185-6A34788917FB}" dt="2023-07-05T10:00:29.019" v="7"/>
        <pc:sldMkLst>
          <pc:docMk/>
          <pc:sldMk cId="2442101888" sldId="285"/>
        </pc:sldMkLst>
        <pc:spChg chg="mod">
          <ac:chgData name="WEBB, Miriam" userId="8ef736e0-967a-4342-8ac8-ade2b812b552" providerId="ADAL" clId="{276140DD-181E-4E6C-8185-6A34788917FB}" dt="2023-07-05T10:00:29.019" v="7"/>
          <ac:spMkLst>
            <pc:docMk/>
            <pc:sldMk cId="2442101888" sldId="285"/>
            <ac:spMk id="3" creationId="{BC65A155-7375-44EA-B657-F7034AFAB8B6}"/>
          </ac:spMkLst>
        </pc:spChg>
      </pc:sldChg>
    </pc:docChg>
  </pc:docChgLst>
  <pc:docChgLst>
    <pc:chgData name="Miriam Webb" userId="8ef736e0-967a-4342-8ac8-ade2b812b552" providerId="ADAL" clId="{84DCD303-04DE-4546-9EAD-2224CA0795D7}"/>
    <pc:docChg chg="custSel addSld delSld modSld sldOrd">
      <pc:chgData name="Miriam Webb" userId="8ef736e0-967a-4342-8ac8-ade2b812b552" providerId="ADAL" clId="{84DCD303-04DE-4546-9EAD-2224CA0795D7}" dt="2023-06-30T14:32:17.335" v="280" actId="20577"/>
      <pc:docMkLst>
        <pc:docMk/>
      </pc:docMkLst>
      <pc:sldChg chg="modNotesTx">
        <pc:chgData name="Miriam Webb" userId="8ef736e0-967a-4342-8ac8-ade2b812b552" providerId="ADAL" clId="{84DCD303-04DE-4546-9EAD-2224CA0795D7}" dt="2023-06-30T14:31:35.038" v="189"/>
        <pc:sldMkLst>
          <pc:docMk/>
          <pc:sldMk cId="2120000924" sldId="266"/>
        </pc:sldMkLst>
      </pc:sldChg>
      <pc:sldChg chg="modNotesTx">
        <pc:chgData name="Miriam Webb" userId="8ef736e0-967a-4342-8ac8-ade2b812b552" providerId="ADAL" clId="{84DCD303-04DE-4546-9EAD-2224CA0795D7}" dt="2023-06-30T14:32:17.335" v="280" actId="20577"/>
        <pc:sldMkLst>
          <pc:docMk/>
          <pc:sldMk cId="993996156" sldId="269"/>
        </pc:sldMkLst>
      </pc:sldChg>
      <pc:sldChg chg="delSp modSp mod">
        <pc:chgData name="Miriam Webb" userId="8ef736e0-967a-4342-8ac8-ade2b812b552" providerId="ADAL" clId="{84DCD303-04DE-4546-9EAD-2224CA0795D7}" dt="2023-06-30T14:20:45.239" v="40" actId="478"/>
        <pc:sldMkLst>
          <pc:docMk/>
          <pc:sldMk cId="3734081250" sldId="272"/>
        </pc:sldMkLst>
        <pc:spChg chg="mod">
          <ac:chgData name="Miriam Webb" userId="8ef736e0-967a-4342-8ac8-ade2b812b552" providerId="ADAL" clId="{84DCD303-04DE-4546-9EAD-2224CA0795D7}" dt="2023-06-30T14:20:32.944" v="34" actId="20577"/>
          <ac:spMkLst>
            <pc:docMk/>
            <pc:sldMk cId="3734081250" sldId="272"/>
            <ac:spMk id="2" creationId="{7B8BE566-27E2-8947-916D-C98342676CDE}"/>
          </ac:spMkLst>
        </pc:spChg>
        <pc:spChg chg="del">
          <ac:chgData name="Miriam Webb" userId="8ef736e0-967a-4342-8ac8-ade2b812b552" providerId="ADAL" clId="{84DCD303-04DE-4546-9EAD-2224CA0795D7}" dt="2023-06-30T14:20:45.239" v="40" actId="478"/>
          <ac:spMkLst>
            <pc:docMk/>
            <pc:sldMk cId="3734081250" sldId="272"/>
            <ac:spMk id="3" creationId="{68CB62A2-7B39-0C45-D543-72A0D4D9A3FD}"/>
          </ac:spMkLst>
        </pc:spChg>
        <pc:spChg chg="mod">
          <ac:chgData name="Miriam Webb" userId="8ef736e0-967a-4342-8ac8-ade2b812b552" providerId="ADAL" clId="{84DCD303-04DE-4546-9EAD-2224CA0795D7}" dt="2023-06-30T14:20:42.148" v="39" actId="27636"/>
          <ac:spMkLst>
            <pc:docMk/>
            <pc:sldMk cId="3734081250" sldId="272"/>
            <ac:spMk id="6" creationId="{A5B4E17D-3D13-D989-B5E1-085BF0DAB30F}"/>
          </ac:spMkLst>
        </pc:spChg>
      </pc:sldChg>
      <pc:sldChg chg="addSp modSp add mod">
        <pc:chgData name="Miriam Webb" userId="8ef736e0-967a-4342-8ac8-ade2b812b552" providerId="ADAL" clId="{84DCD303-04DE-4546-9EAD-2224CA0795D7}" dt="2023-06-30T14:21:35.339" v="54" actId="1076"/>
        <pc:sldMkLst>
          <pc:docMk/>
          <pc:sldMk cId="2624005448" sldId="273"/>
        </pc:sldMkLst>
        <pc:spChg chg="add mod">
          <ac:chgData name="Miriam Webb" userId="8ef736e0-967a-4342-8ac8-ade2b812b552" providerId="ADAL" clId="{84DCD303-04DE-4546-9EAD-2224CA0795D7}" dt="2023-06-30T14:21:35.339" v="54" actId="1076"/>
          <ac:spMkLst>
            <pc:docMk/>
            <pc:sldMk cId="2624005448" sldId="273"/>
            <ac:spMk id="3" creationId="{7F1D873A-5FD2-AC08-A720-BEFCC45E7B25}"/>
          </ac:spMkLst>
        </pc:spChg>
        <pc:spChg chg="mod">
          <ac:chgData name="Miriam Webb" userId="8ef736e0-967a-4342-8ac8-ade2b812b552" providerId="ADAL" clId="{84DCD303-04DE-4546-9EAD-2224CA0795D7}" dt="2023-06-30T14:21:05.389" v="50" actId="27636"/>
          <ac:spMkLst>
            <pc:docMk/>
            <pc:sldMk cId="2624005448" sldId="273"/>
            <ac:spMk id="6" creationId="{A5B4E17D-3D13-D989-B5E1-085BF0DAB30F}"/>
          </ac:spMkLst>
        </pc:spChg>
      </pc:sldChg>
      <pc:sldChg chg="addSp modSp add mod">
        <pc:chgData name="Miriam Webb" userId="8ef736e0-967a-4342-8ac8-ade2b812b552" providerId="ADAL" clId="{84DCD303-04DE-4546-9EAD-2224CA0795D7}" dt="2023-06-30T14:21:59.873" v="59" actId="2711"/>
        <pc:sldMkLst>
          <pc:docMk/>
          <pc:sldMk cId="1242616440" sldId="274"/>
        </pc:sldMkLst>
        <pc:spChg chg="add mod">
          <ac:chgData name="Miriam Webb" userId="8ef736e0-967a-4342-8ac8-ade2b812b552" providerId="ADAL" clId="{84DCD303-04DE-4546-9EAD-2224CA0795D7}" dt="2023-06-30T14:21:59.873" v="59" actId="2711"/>
          <ac:spMkLst>
            <pc:docMk/>
            <pc:sldMk cId="1242616440" sldId="274"/>
            <ac:spMk id="3" creationId="{7747E604-33BF-233F-FB07-391F283047FB}"/>
          </ac:spMkLst>
        </pc:spChg>
      </pc:sldChg>
      <pc:sldChg chg="delSp modSp add mod">
        <pc:chgData name="Miriam Webb" userId="8ef736e0-967a-4342-8ac8-ade2b812b552" providerId="ADAL" clId="{84DCD303-04DE-4546-9EAD-2224CA0795D7}" dt="2023-06-30T14:26:49.397" v="81" actId="478"/>
        <pc:sldMkLst>
          <pc:docMk/>
          <pc:sldMk cId="1163703580" sldId="275"/>
        </pc:sldMkLst>
        <pc:spChg chg="mod">
          <ac:chgData name="Miriam Webb" userId="8ef736e0-967a-4342-8ac8-ade2b812b552" providerId="ADAL" clId="{84DCD303-04DE-4546-9EAD-2224CA0795D7}" dt="2023-06-30T14:26:30.062" v="75" actId="20577"/>
          <ac:spMkLst>
            <pc:docMk/>
            <pc:sldMk cId="1163703580" sldId="275"/>
            <ac:spMk id="2" creationId="{7B8BE566-27E2-8947-916D-C98342676CDE}"/>
          </ac:spMkLst>
        </pc:spChg>
        <pc:spChg chg="del">
          <ac:chgData name="Miriam Webb" userId="8ef736e0-967a-4342-8ac8-ade2b812b552" providerId="ADAL" clId="{84DCD303-04DE-4546-9EAD-2224CA0795D7}" dt="2023-06-30T14:26:49.397" v="81" actId="478"/>
          <ac:spMkLst>
            <pc:docMk/>
            <pc:sldMk cId="1163703580" sldId="275"/>
            <ac:spMk id="3" creationId="{7747E604-33BF-233F-FB07-391F283047FB}"/>
          </ac:spMkLst>
        </pc:spChg>
        <pc:spChg chg="mod">
          <ac:chgData name="Miriam Webb" userId="8ef736e0-967a-4342-8ac8-ade2b812b552" providerId="ADAL" clId="{84DCD303-04DE-4546-9EAD-2224CA0795D7}" dt="2023-06-30T14:26:42.181" v="79" actId="2711"/>
          <ac:spMkLst>
            <pc:docMk/>
            <pc:sldMk cId="1163703580" sldId="275"/>
            <ac:spMk id="6" creationId="{A5B4E17D-3D13-D989-B5E1-085BF0DAB30F}"/>
          </ac:spMkLst>
        </pc:spChg>
      </pc:sldChg>
      <pc:sldChg chg="modSp add mod">
        <pc:chgData name="Miriam Webb" userId="8ef736e0-967a-4342-8ac8-ade2b812b552" providerId="ADAL" clId="{84DCD303-04DE-4546-9EAD-2224CA0795D7}" dt="2023-06-30T14:26:57.459" v="93" actId="20577"/>
        <pc:sldMkLst>
          <pc:docMk/>
          <pc:sldMk cId="3096768015" sldId="276"/>
        </pc:sldMkLst>
        <pc:spChg chg="mod">
          <ac:chgData name="Miriam Webb" userId="8ef736e0-967a-4342-8ac8-ade2b812b552" providerId="ADAL" clId="{84DCD303-04DE-4546-9EAD-2224CA0795D7}" dt="2023-06-30T14:26:57.459" v="93" actId="20577"/>
          <ac:spMkLst>
            <pc:docMk/>
            <pc:sldMk cId="3096768015" sldId="276"/>
            <ac:spMk id="3" creationId="{7747E604-33BF-233F-FB07-391F283047FB}"/>
          </ac:spMkLst>
        </pc:spChg>
      </pc:sldChg>
      <pc:sldChg chg="delSp modSp add mod">
        <pc:chgData name="Miriam Webb" userId="8ef736e0-967a-4342-8ac8-ade2b812b552" providerId="ADAL" clId="{84DCD303-04DE-4546-9EAD-2224CA0795D7}" dt="2023-06-30T14:28:23.895" v="122" actId="1076"/>
        <pc:sldMkLst>
          <pc:docMk/>
          <pc:sldMk cId="1110087076" sldId="277"/>
        </pc:sldMkLst>
        <pc:spChg chg="mod">
          <ac:chgData name="Miriam Webb" userId="8ef736e0-967a-4342-8ac8-ade2b812b552" providerId="ADAL" clId="{84DCD303-04DE-4546-9EAD-2224CA0795D7}" dt="2023-06-30T14:28:01.372" v="118" actId="1076"/>
          <ac:spMkLst>
            <pc:docMk/>
            <pc:sldMk cId="1110087076" sldId="277"/>
            <ac:spMk id="2" creationId="{7B8BE566-27E2-8947-916D-C98342676CDE}"/>
          </ac:spMkLst>
        </pc:spChg>
        <pc:spChg chg="del mod">
          <ac:chgData name="Miriam Webb" userId="8ef736e0-967a-4342-8ac8-ade2b812b552" providerId="ADAL" clId="{84DCD303-04DE-4546-9EAD-2224CA0795D7}" dt="2023-06-30T14:28:09.581" v="121" actId="478"/>
          <ac:spMkLst>
            <pc:docMk/>
            <pc:sldMk cId="1110087076" sldId="277"/>
            <ac:spMk id="3" creationId="{7747E604-33BF-233F-FB07-391F283047FB}"/>
          </ac:spMkLst>
        </pc:spChg>
        <pc:spChg chg="mod">
          <ac:chgData name="Miriam Webb" userId="8ef736e0-967a-4342-8ac8-ade2b812b552" providerId="ADAL" clId="{84DCD303-04DE-4546-9EAD-2224CA0795D7}" dt="2023-06-30T14:28:23.895" v="122" actId="1076"/>
          <ac:spMkLst>
            <pc:docMk/>
            <pc:sldMk cId="1110087076" sldId="277"/>
            <ac:spMk id="6" creationId="{A5B4E17D-3D13-D989-B5E1-085BF0DAB30F}"/>
          </ac:spMkLst>
        </pc:spChg>
      </pc:sldChg>
      <pc:sldChg chg="add">
        <pc:chgData name="Miriam Webb" userId="8ef736e0-967a-4342-8ac8-ade2b812b552" providerId="ADAL" clId="{84DCD303-04DE-4546-9EAD-2224CA0795D7}" dt="2023-06-30T14:28:07.009" v="120" actId="2890"/>
        <pc:sldMkLst>
          <pc:docMk/>
          <pc:sldMk cId="3729213598" sldId="278"/>
        </pc:sldMkLst>
      </pc:sldChg>
      <pc:sldChg chg="modSp add mod ord">
        <pc:chgData name="Miriam Webb" userId="8ef736e0-967a-4342-8ac8-ade2b812b552" providerId="ADAL" clId="{84DCD303-04DE-4546-9EAD-2224CA0795D7}" dt="2023-06-30T14:29:00.544" v="158" actId="27636"/>
        <pc:sldMkLst>
          <pc:docMk/>
          <pc:sldMk cId="3521426773" sldId="279"/>
        </pc:sldMkLst>
        <pc:spChg chg="mod">
          <ac:chgData name="Miriam Webb" userId="8ef736e0-967a-4342-8ac8-ade2b812b552" providerId="ADAL" clId="{84DCD303-04DE-4546-9EAD-2224CA0795D7}" dt="2023-06-30T14:29:00.544" v="158" actId="27636"/>
          <ac:spMkLst>
            <pc:docMk/>
            <pc:sldMk cId="3521426773" sldId="279"/>
            <ac:spMk id="2" creationId="{7B8BE566-27E2-8947-916D-C98342676CDE}"/>
          </ac:spMkLst>
        </pc:spChg>
      </pc:sldChg>
      <pc:sldChg chg="addSp delSp modSp add mod ord">
        <pc:chgData name="Miriam Webb" userId="8ef736e0-967a-4342-8ac8-ade2b812b552" providerId="ADAL" clId="{84DCD303-04DE-4546-9EAD-2224CA0795D7}" dt="2023-06-30T14:29:44.949" v="188" actId="1076"/>
        <pc:sldMkLst>
          <pc:docMk/>
          <pc:sldMk cId="3880246763" sldId="280"/>
        </pc:sldMkLst>
        <pc:spChg chg="mod">
          <ac:chgData name="Miriam Webb" userId="8ef736e0-967a-4342-8ac8-ade2b812b552" providerId="ADAL" clId="{84DCD303-04DE-4546-9EAD-2224CA0795D7}" dt="2023-06-30T14:29:19.843" v="180" actId="20577"/>
          <ac:spMkLst>
            <pc:docMk/>
            <pc:sldMk cId="3880246763" sldId="280"/>
            <ac:spMk id="2" creationId="{7B8BE566-27E2-8947-916D-C98342676CDE}"/>
          </ac:spMkLst>
        </pc:spChg>
        <pc:spChg chg="del">
          <ac:chgData name="Miriam Webb" userId="8ef736e0-967a-4342-8ac8-ade2b812b552" providerId="ADAL" clId="{84DCD303-04DE-4546-9EAD-2224CA0795D7}" dt="2023-06-30T14:29:31.569" v="183" actId="478"/>
          <ac:spMkLst>
            <pc:docMk/>
            <pc:sldMk cId="3880246763" sldId="280"/>
            <ac:spMk id="3" creationId="{0B5487FF-5C6F-CF62-1B5A-7D58035DC4B4}"/>
          </ac:spMkLst>
        </pc:spChg>
        <pc:spChg chg="add del mod">
          <ac:chgData name="Miriam Webb" userId="8ef736e0-967a-4342-8ac8-ade2b812b552" providerId="ADAL" clId="{84DCD303-04DE-4546-9EAD-2224CA0795D7}" dt="2023-06-30T14:29:30.065" v="182"/>
          <ac:spMkLst>
            <pc:docMk/>
            <pc:sldMk cId="3880246763" sldId="280"/>
            <ac:spMk id="4" creationId="{5F2680F8-36AE-B66C-8743-011851A2571C}"/>
          </ac:spMkLst>
        </pc:spChg>
        <pc:spChg chg="add mod">
          <ac:chgData name="Miriam Webb" userId="8ef736e0-967a-4342-8ac8-ade2b812b552" providerId="ADAL" clId="{84DCD303-04DE-4546-9EAD-2224CA0795D7}" dt="2023-06-30T14:29:44.949" v="188" actId="1076"/>
          <ac:spMkLst>
            <pc:docMk/>
            <pc:sldMk cId="3880246763" sldId="280"/>
            <ac:spMk id="5" creationId="{EDE63FD3-A602-3297-7CCB-FA11720DF9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7E0CFB-4447-446A-BCE2-9FF5CC4376F8}" type="datetimeFigureOut">
              <a:rPr lang="en-GB" smtClean="0"/>
              <a:t>05/07/2023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F7CC1A-18A0-437E-AC5F-B8F4E1514851}" type="slidenum">
              <a:rPr lang="en-GB" smtClean="0"/>
              <a:t>‹#›</a:t>
            </a:fld>
            <a:endParaRPr lang="en-GB"/>
          </a:p>
        </p:txBody>
      </p:sp>
    </p:spTree>
    <p:extLst>
      <p:ext uri="{BB962C8B-B14F-4D97-AF65-F5344CB8AC3E}">
        <p14:creationId xmlns:p14="http://schemas.microsoft.com/office/powerpoint/2010/main" val="349402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Across all ages groups there is increased expectation of action: </a:t>
            </a:r>
            <a:r>
              <a:rPr lang="en-GB" sz="1200" b="0" i="0" u="none" strike="noStrike" kern="1200" baseline="0" dirty="0">
                <a:solidFill>
                  <a:schemeClr val="tx1"/>
                </a:solidFill>
                <a:latin typeface="+mn-lt"/>
                <a:ea typeface="+mn-ea"/>
                <a:cs typeface="+mn-cs"/>
              </a:rPr>
              <a:t>with 64% of people worldwide view climate change as a global emergency (People’s Climate Vote 2021) but this is more pronounced among younger people. </a:t>
            </a:r>
          </a:p>
          <a:p>
            <a:endParaRPr lang="en-GB" dirty="0"/>
          </a:p>
        </p:txBody>
      </p:sp>
      <p:sp>
        <p:nvSpPr>
          <p:cNvPr id="4" name="Slide Number Placeholder 3"/>
          <p:cNvSpPr>
            <a:spLocks noGrp="1"/>
          </p:cNvSpPr>
          <p:nvPr>
            <p:ph type="sldNum" sz="quarter" idx="5"/>
          </p:nvPr>
        </p:nvSpPr>
        <p:spPr/>
        <p:txBody>
          <a:bodyPr/>
          <a:lstStyle/>
          <a:p>
            <a:fld id="{A0F7CC1A-18A0-437E-AC5F-B8F4E1514851}" type="slidenum">
              <a:rPr lang="en-GB" smtClean="0"/>
              <a:t>8</a:t>
            </a:fld>
            <a:endParaRPr lang="en-GB"/>
          </a:p>
        </p:txBody>
      </p:sp>
    </p:spTree>
    <p:extLst>
      <p:ext uri="{BB962C8B-B14F-4D97-AF65-F5344CB8AC3E}">
        <p14:creationId xmlns:p14="http://schemas.microsoft.com/office/powerpoint/2010/main" val="47909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Students and young people aren’t just concerned for global issues, they hold optimism and want to lead change.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Appetite was evident pre-</a:t>
            </a:r>
            <a:r>
              <a:rPr lang="en-GB" sz="1200" b="0" i="0" u="none" strike="noStrike" kern="1200" baseline="0" dirty="0" err="1">
                <a:solidFill>
                  <a:schemeClr val="tx1"/>
                </a:solidFill>
                <a:latin typeface="+mn-lt"/>
                <a:ea typeface="+mn-ea"/>
                <a:cs typeface="+mn-cs"/>
              </a:rPr>
              <a:t>Covid</a:t>
            </a:r>
            <a:r>
              <a:rPr lang="en-GB" sz="1200" b="0" i="0" u="none" strike="noStrike" kern="1200" baseline="0" dirty="0">
                <a:solidFill>
                  <a:schemeClr val="tx1"/>
                </a:solidFill>
                <a:latin typeface="+mn-lt"/>
                <a:ea typeface="+mn-ea"/>
                <a:cs typeface="+mn-cs"/>
              </a:rPr>
              <a:t> 19, but in light of the reduced pollution seen due to the pandemic, Millennials and Gen Z are increasingly hopeful that there is still time to protect the planet: </a:t>
            </a:r>
            <a:endParaRPr lang="en-GB" dirty="0"/>
          </a:p>
          <a:p>
            <a:endParaRPr lang="en-GB" dirty="0"/>
          </a:p>
        </p:txBody>
      </p:sp>
      <p:sp>
        <p:nvSpPr>
          <p:cNvPr id="4" name="Slide Number Placeholder 3"/>
          <p:cNvSpPr>
            <a:spLocks noGrp="1"/>
          </p:cNvSpPr>
          <p:nvPr>
            <p:ph type="sldNum" sz="quarter" idx="5"/>
          </p:nvPr>
        </p:nvSpPr>
        <p:spPr/>
        <p:txBody>
          <a:bodyPr/>
          <a:lstStyle/>
          <a:p>
            <a:fld id="{A0F7CC1A-18A0-437E-AC5F-B8F4E1514851}" type="slidenum">
              <a:rPr lang="en-GB" smtClean="0"/>
              <a:t>9</a:t>
            </a:fld>
            <a:endParaRPr lang="en-GB"/>
          </a:p>
        </p:txBody>
      </p:sp>
    </p:spTree>
    <p:extLst>
      <p:ext uri="{BB962C8B-B14F-4D97-AF65-F5344CB8AC3E}">
        <p14:creationId xmlns:p14="http://schemas.microsoft.com/office/powerpoint/2010/main" val="107884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A number of UK studies show sustainability is now more significant to prospective students than nightlife opportunities (SOS UK 2020) and location (THE 2021). This trend is echoed in other countries e.g. 78% of French students view a sustainability-focused university more favourably (REFEDD 2020).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Once students arrive at university expectations around sustainability remain high. Students recognise this is not just ‘greening the campus’ and want sustainability as core to educational and professional experiences </a:t>
            </a:r>
            <a:endParaRPr lang="en-GB" dirty="0"/>
          </a:p>
          <a:p>
            <a:endParaRPr lang="en-GB" dirty="0"/>
          </a:p>
        </p:txBody>
      </p:sp>
      <p:sp>
        <p:nvSpPr>
          <p:cNvPr id="4" name="Slide Number Placeholder 3"/>
          <p:cNvSpPr>
            <a:spLocks noGrp="1"/>
          </p:cNvSpPr>
          <p:nvPr>
            <p:ph type="sldNum" sz="quarter" idx="5"/>
          </p:nvPr>
        </p:nvSpPr>
        <p:spPr/>
        <p:txBody>
          <a:bodyPr/>
          <a:lstStyle/>
          <a:p>
            <a:fld id="{A0F7CC1A-18A0-437E-AC5F-B8F4E1514851}" type="slidenum">
              <a:rPr lang="en-GB" smtClean="0"/>
              <a:t>10</a:t>
            </a:fld>
            <a:endParaRPr lang="en-GB"/>
          </a:p>
        </p:txBody>
      </p:sp>
    </p:spTree>
    <p:extLst>
      <p:ext uri="{BB962C8B-B14F-4D97-AF65-F5344CB8AC3E}">
        <p14:creationId xmlns:p14="http://schemas.microsoft.com/office/powerpoint/2010/main" val="969388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78% of UK adults want to play a part in reaching the UK’s net zero carbon goal and 57% want to work for an organisation that helps the UK get there (Aldersgate Group 2020) </a:t>
            </a:r>
          </a:p>
          <a:p>
            <a:endParaRPr lang="en-GB" dirty="0"/>
          </a:p>
          <a:p>
            <a:r>
              <a:rPr lang="en-GB" sz="1200" b="0" i="0" u="none" strike="noStrike" kern="1200" baseline="0" dirty="0">
                <a:solidFill>
                  <a:schemeClr val="tx1"/>
                </a:solidFill>
                <a:latin typeface="+mn-lt"/>
                <a:ea typeface="+mn-ea"/>
                <a:cs typeface="+mn-cs"/>
              </a:rPr>
              <a:t>The 4th industrial revolution opens opportunities in sustainability and net zero emissions, but there remains a strong need for skills that appreciate the environmental and social value at stake in potential investment decisions (BITC 2016). </a:t>
            </a:r>
            <a:endParaRPr lang="en-GB" dirty="0"/>
          </a:p>
          <a:p>
            <a:endParaRPr lang="en-GB" dirty="0"/>
          </a:p>
        </p:txBody>
      </p:sp>
      <p:sp>
        <p:nvSpPr>
          <p:cNvPr id="4" name="Slide Number Placeholder 3"/>
          <p:cNvSpPr>
            <a:spLocks noGrp="1"/>
          </p:cNvSpPr>
          <p:nvPr>
            <p:ph type="sldNum" sz="quarter" idx="5"/>
          </p:nvPr>
        </p:nvSpPr>
        <p:spPr/>
        <p:txBody>
          <a:bodyPr/>
          <a:lstStyle/>
          <a:p>
            <a:fld id="{A0F7CC1A-18A0-437E-AC5F-B8F4E1514851}" type="slidenum">
              <a:rPr lang="en-GB" smtClean="0"/>
              <a:t>11</a:t>
            </a:fld>
            <a:endParaRPr lang="en-GB"/>
          </a:p>
        </p:txBody>
      </p:sp>
    </p:spTree>
    <p:extLst>
      <p:ext uri="{BB962C8B-B14F-4D97-AF65-F5344CB8AC3E}">
        <p14:creationId xmlns:p14="http://schemas.microsoft.com/office/powerpoint/2010/main" val="2316353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what’s good quality sustainability learning?</a:t>
            </a:r>
          </a:p>
          <a:p>
            <a:endParaRPr lang="en-GB" dirty="0"/>
          </a:p>
          <a:p>
            <a:r>
              <a:rPr lang="en-GB" dirty="0"/>
              <a:t>And what’s greenwash?</a:t>
            </a:r>
          </a:p>
          <a:p>
            <a:endParaRPr lang="en-GB" dirty="0"/>
          </a:p>
          <a:p>
            <a:r>
              <a:rPr lang="en-GB" dirty="0"/>
              <a:t>Maybe here ask the group the question – what do they think greenwash is?</a:t>
            </a:r>
          </a:p>
          <a:p>
            <a:endParaRPr lang="en-GB" dirty="0"/>
          </a:p>
          <a:p>
            <a:r>
              <a:rPr lang="en-GB" dirty="0"/>
              <a:t>Take some answers then explain:</a:t>
            </a:r>
          </a:p>
          <a:p>
            <a:endParaRPr lang="en-GB" dirty="0"/>
          </a:p>
          <a:p>
            <a:r>
              <a:rPr lang="en-US" sz="1200" b="0" i="0" kern="1200" dirty="0">
                <a:solidFill>
                  <a:schemeClr val="tx1"/>
                </a:solidFill>
                <a:effectLst/>
                <a:latin typeface="+mn-lt"/>
                <a:ea typeface="+mn-ea"/>
                <a:cs typeface="+mn-cs"/>
              </a:rPr>
              <a:t>Greenwash is the process of conveying a false impression or providing misleading information about how environmentally sound something is. Although some of the environmental claims might be partly true, greenwash exaggerates or does not provide the whole picture.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education, greenwash might be claimed that ‘100% of courses have sustainability learning’ but actually this might just be from the keywords in course promotions mentioning one global goal – no joined-up learning that links in with the planet. Or the course claimed to have sustainability but the reality didn’t live up to the promise.</a:t>
            </a:r>
          </a:p>
          <a:p>
            <a:endParaRPr lang="en-GB" dirty="0"/>
          </a:p>
        </p:txBody>
      </p:sp>
      <p:sp>
        <p:nvSpPr>
          <p:cNvPr id="4" name="Slide Number Placeholder 3"/>
          <p:cNvSpPr>
            <a:spLocks noGrp="1"/>
          </p:cNvSpPr>
          <p:nvPr>
            <p:ph type="sldNum" sz="quarter" idx="5"/>
          </p:nvPr>
        </p:nvSpPr>
        <p:spPr/>
        <p:txBody>
          <a:bodyPr/>
          <a:lstStyle/>
          <a:p>
            <a:fld id="{A0F7CC1A-18A0-437E-AC5F-B8F4E1514851}" type="slidenum">
              <a:rPr lang="en-GB" smtClean="0"/>
              <a:t>15</a:t>
            </a:fld>
            <a:endParaRPr lang="en-GB"/>
          </a:p>
        </p:txBody>
      </p:sp>
    </p:spTree>
    <p:extLst>
      <p:ext uri="{BB962C8B-B14F-4D97-AF65-F5344CB8AC3E}">
        <p14:creationId xmlns:p14="http://schemas.microsoft.com/office/powerpoint/2010/main" val="37519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the anti-greenwash education kit for details for the final rating criteria: </a:t>
            </a:r>
          </a:p>
        </p:txBody>
      </p:sp>
      <p:sp>
        <p:nvSpPr>
          <p:cNvPr id="4" name="Slide Number Placeholder 3"/>
          <p:cNvSpPr>
            <a:spLocks noGrp="1"/>
          </p:cNvSpPr>
          <p:nvPr>
            <p:ph type="sldNum" sz="quarter" idx="5"/>
          </p:nvPr>
        </p:nvSpPr>
        <p:spPr/>
        <p:txBody>
          <a:bodyPr/>
          <a:lstStyle/>
          <a:p>
            <a:fld id="{A0F7CC1A-18A0-437E-AC5F-B8F4E1514851}" type="slidenum">
              <a:rPr lang="en-GB" smtClean="0"/>
              <a:t>18</a:t>
            </a:fld>
            <a:endParaRPr lang="en-GB"/>
          </a:p>
        </p:txBody>
      </p:sp>
    </p:spTree>
    <p:extLst>
      <p:ext uri="{BB962C8B-B14F-4D97-AF65-F5344CB8AC3E}">
        <p14:creationId xmlns:p14="http://schemas.microsoft.com/office/powerpoint/2010/main" val="3506032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33371-B261-0588-B600-CE9848EF53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D8774F8-C577-A580-48F0-4F9A1A6253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202C1A-CA73-365E-58FB-CF50D66B7A19}"/>
              </a:ext>
            </a:extLst>
          </p:cNvPr>
          <p:cNvSpPr>
            <a:spLocks noGrp="1"/>
          </p:cNvSpPr>
          <p:nvPr>
            <p:ph type="dt" sz="half" idx="10"/>
          </p:nvPr>
        </p:nvSpPr>
        <p:spPr/>
        <p:txBody>
          <a:bodyPr/>
          <a:lstStyle/>
          <a:p>
            <a:fld id="{E5C5A306-29B5-416A-B094-9F6907E3B5EA}" type="datetimeFigureOut">
              <a:rPr lang="en-GB" smtClean="0"/>
              <a:t>05/07/2023</a:t>
            </a:fld>
            <a:endParaRPr lang="en-GB"/>
          </a:p>
        </p:txBody>
      </p:sp>
      <p:sp>
        <p:nvSpPr>
          <p:cNvPr id="5" name="Footer Placeholder 4">
            <a:extLst>
              <a:ext uri="{FF2B5EF4-FFF2-40B4-BE49-F238E27FC236}">
                <a16:creationId xmlns:a16="http://schemas.microsoft.com/office/drawing/2014/main" id="{471C0E03-0E5D-39BF-D214-E3042B6E00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DF4076-5AD8-20F8-5047-6DC62D96C8DC}"/>
              </a:ext>
            </a:extLst>
          </p:cNvPr>
          <p:cNvSpPr>
            <a:spLocks noGrp="1"/>
          </p:cNvSpPr>
          <p:nvPr>
            <p:ph type="sldNum" sz="quarter" idx="12"/>
          </p:nvPr>
        </p:nvSpPr>
        <p:spPr/>
        <p:txBody>
          <a:bodyPr/>
          <a:lstStyle/>
          <a:p>
            <a:fld id="{53A4E933-D48B-4C71-AFB7-353546B800C2}" type="slidenum">
              <a:rPr lang="en-GB" smtClean="0"/>
              <a:t>‹#›</a:t>
            </a:fld>
            <a:endParaRPr lang="en-GB"/>
          </a:p>
        </p:txBody>
      </p:sp>
    </p:spTree>
    <p:extLst>
      <p:ext uri="{BB962C8B-B14F-4D97-AF65-F5344CB8AC3E}">
        <p14:creationId xmlns:p14="http://schemas.microsoft.com/office/powerpoint/2010/main" val="3525664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5FB8B-68A9-DAB9-7D0A-116E489F4D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EA781B-7226-D36A-C301-4684178D3B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F88BC0-0B3D-D073-8C47-79FD61EDFED8}"/>
              </a:ext>
            </a:extLst>
          </p:cNvPr>
          <p:cNvSpPr>
            <a:spLocks noGrp="1"/>
          </p:cNvSpPr>
          <p:nvPr>
            <p:ph type="dt" sz="half" idx="10"/>
          </p:nvPr>
        </p:nvSpPr>
        <p:spPr/>
        <p:txBody>
          <a:bodyPr/>
          <a:lstStyle/>
          <a:p>
            <a:fld id="{E5C5A306-29B5-416A-B094-9F6907E3B5EA}" type="datetimeFigureOut">
              <a:rPr lang="en-GB" smtClean="0"/>
              <a:t>05/07/2023</a:t>
            </a:fld>
            <a:endParaRPr lang="en-GB"/>
          </a:p>
        </p:txBody>
      </p:sp>
      <p:sp>
        <p:nvSpPr>
          <p:cNvPr id="5" name="Footer Placeholder 4">
            <a:extLst>
              <a:ext uri="{FF2B5EF4-FFF2-40B4-BE49-F238E27FC236}">
                <a16:creationId xmlns:a16="http://schemas.microsoft.com/office/drawing/2014/main" id="{10415A68-EAB0-B8EE-EB41-CB2C85191C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3CB900-9E7C-7DC3-5871-28C1B19E4B05}"/>
              </a:ext>
            </a:extLst>
          </p:cNvPr>
          <p:cNvSpPr>
            <a:spLocks noGrp="1"/>
          </p:cNvSpPr>
          <p:nvPr>
            <p:ph type="sldNum" sz="quarter" idx="12"/>
          </p:nvPr>
        </p:nvSpPr>
        <p:spPr/>
        <p:txBody>
          <a:bodyPr/>
          <a:lstStyle/>
          <a:p>
            <a:fld id="{53A4E933-D48B-4C71-AFB7-353546B800C2}" type="slidenum">
              <a:rPr lang="en-GB" smtClean="0"/>
              <a:t>‹#›</a:t>
            </a:fld>
            <a:endParaRPr lang="en-GB"/>
          </a:p>
        </p:txBody>
      </p:sp>
    </p:spTree>
    <p:extLst>
      <p:ext uri="{BB962C8B-B14F-4D97-AF65-F5344CB8AC3E}">
        <p14:creationId xmlns:p14="http://schemas.microsoft.com/office/powerpoint/2010/main" val="116204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885CD-4A8C-0843-1E0B-ED5D8C9F4B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F52D850-E1AC-C501-5298-2EE1B83301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2F1C44-24D6-AA69-B989-D7BB17B3AAF5}"/>
              </a:ext>
            </a:extLst>
          </p:cNvPr>
          <p:cNvSpPr>
            <a:spLocks noGrp="1"/>
          </p:cNvSpPr>
          <p:nvPr>
            <p:ph type="dt" sz="half" idx="10"/>
          </p:nvPr>
        </p:nvSpPr>
        <p:spPr/>
        <p:txBody>
          <a:bodyPr/>
          <a:lstStyle/>
          <a:p>
            <a:fld id="{E5C5A306-29B5-416A-B094-9F6907E3B5EA}" type="datetimeFigureOut">
              <a:rPr lang="en-GB" smtClean="0"/>
              <a:t>05/07/2023</a:t>
            </a:fld>
            <a:endParaRPr lang="en-GB"/>
          </a:p>
        </p:txBody>
      </p:sp>
      <p:sp>
        <p:nvSpPr>
          <p:cNvPr id="5" name="Footer Placeholder 4">
            <a:extLst>
              <a:ext uri="{FF2B5EF4-FFF2-40B4-BE49-F238E27FC236}">
                <a16:creationId xmlns:a16="http://schemas.microsoft.com/office/drawing/2014/main" id="{7773E1EE-2A27-0E82-0966-FB6C706C91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22E9F4-97CE-84BD-6984-5887073E2713}"/>
              </a:ext>
            </a:extLst>
          </p:cNvPr>
          <p:cNvSpPr>
            <a:spLocks noGrp="1"/>
          </p:cNvSpPr>
          <p:nvPr>
            <p:ph type="sldNum" sz="quarter" idx="12"/>
          </p:nvPr>
        </p:nvSpPr>
        <p:spPr/>
        <p:txBody>
          <a:bodyPr/>
          <a:lstStyle/>
          <a:p>
            <a:fld id="{53A4E933-D48B-4C71-AFB7-353546B800C2}" type="slidenum">
              <a:rPr lang="en-GB" smtClean="0"/>
              <a:t>‹#›</a:t>
            </a:fld>
            <a:endParaRPr lang="en-GB"/>
          </a:p>
        </p:txBody>
      </p:sp>
    </p:spTree>
    <p:extLst>
      <p:ext uri="{BB962C8B-B14F-4D97-AF65-F5344CB8AC3E}">
        <p14:creationId xmlns:p14="http://schemas.microsoft.com/office/powerpoint/2010/main" val="1121829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D7AA5-08D0-A673-E314-1DC184F0F7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3D13E2-59A4-8C0D-8C58-95FA040EF1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B341F8-CE9D-FFB4-3FC1-59918127E1BB}"/>
              </a:ext>
            </a:extLst>
          </p:cNvPr>
          <p:cNvSpPr>
            <a:spLocks noGrp="1"/>
          </p:cNvSpPr>
          <p:nvPr>
            <p:ph type="dt" sz="half" idx="10"/>
          </p:nvPr>
        </p:nvSpPr>
        <p:spPr/>
        <p:txBody>
          <a:bodyPr/>
          <a:lstStyle/>
          <a:p>
            <a:fld id="{E5C5A306-29B5-416A-B094-9F6907E3B5EA}" type="datetimeFigureOut">
              <a:rPr lang="en-GB" smtClean="0"/>
              <a:t>05/07/2023</a:t>
            </a:fld>
            <a:endParaRPr lang="en-GB"/>
          </a:p>
        </p:txBody>
      </p:sp>
      <p:sp>
        <p:nvSpPr>
          <p:cNvPr id="5" name="Footer Placeholder 4">
            <a:extLst>
              <a:ext uri="{FF2B5EF4-FFF2-40B4-BE49-F238E27FC236}">
                <a16:creationId xmlns:a16="http://schemas.microsoft.com/office/drawing/2014/main" id="{AC712FA4-A4CE-77E4-69A4-850CCAE174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DB33C5-E153-C3EA-1708-D350FE698648}"/>
              </a:ext>
            </a:extLst>
          </p:cNvPr>
          <p:cNvSpPr>
            <a:spLocks noGrp="1"/>
          </p:cNvSpPr>
          <p:nvPr>
            <p:ph type="sldNum" sz="quarter" idx="12"/>
          </p:nvPr>
        </p:nvSpPr>
        <p:spPr/>
        <p:txBody>
          <a:bodyPr/>
          <a:lstStyle/>
          <a:p>
            <a:fld id="{53A4E933-D48B-4C71-AFB7-353546B800C2}" type="slidenum">
              <a:rPr lang="en-GB" smtClean="0"/>
              <a:t>‹#›</a:t>
            </a:fld>
            <a:endParaRPr lang="en-GB"/>
          </a:p>
        </p:txBody>
      </p:sp>
    </p:spTree>
    <p:extLst>
      <p:ext uri="{BB962C8B-B14F-4D97-AF65-F5344CB8AC3E}">
        <p14:creationId xmlns:p14="http://schemas.microsoft.com/office/powerpoint/2010/main" val="369727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04BB-BCA5-F11A-4511-921D9A1B3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F69FEBE-73A4-0E77-4E0C-88A67B887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B829FF-D382-E0FE-AC1E-C99B69C7C6E0}"/>
              </a:ext>
            </a:extLst>
          </p:cNvPr>
          <p:cNvSpPr>
            <a:spLocks noGrp="1"/>
          </p:cNvSpPr>
          <p:nvPr>
            <p:ph type="dt" sz="half" idx="10"/>
          </p:nvPr>
        </p:nvSpPr>
        <p:spPr/>
        <p:txBody>
          <a:bodyPr/>
          <a:lstStyle/>
          <a:p>
            <a:fld id="{E5C5A306-29B5-416A-B094-9F6907E3B5EA}" type="datetimeFigureOut">
              <a:rPr lang="en-GB" smtClean="0"/>
              <a:t>05/07/2023</a:t>
            </a:fld>
            <a:endParaRPr lang="en-GB"/>
          </a:p>
        </p:txBody>
      </p:sp>
      <p:sp>
        <p:nvSpPr>
          <p:cNvPr id="5" name="Footer Placeholder 4">
            <a:extLst>
              <a:ext uri="{FF2B5EF4-FFF2-40B4-BE49-F238E27FC236}">
                <a16:creationId xmlns:a16="http://schemas.microsoft.com/office/drawing/2014/main" id="{D14AAB47-8050-2DEC-B510-5A9A3C5205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C60A7E-5885-CAB8-F8F5-E99645B88704}"/>
              </a:ext>
            </a:extLst>
          </p:cNvPr>
          <p:cNvSpPr>
            <a:spLocks noGrp="1"/>
          </p:cNvSpPr>
          <p:nvPr>
            <p:ph type="sldNum" sz="quarter" idx="12"/>
          </p:nvPr>
        </p:nvSpPr>
        <p:spPr/>
        <p:txBody>
          <a:bodyPr/>
          <a:lstStyle/>
          <a:p>
            <a:fld id="{53A4E933-D48B-4C71-AFB7-353546B800C2}" type="slidenum">
              <a:rPr lang="en-GB" smtClean="0"/>
              <a:t>‹#›</a:t>
            </a:fld>
            <a:endParaRPr lang="en-GB"/>
          </a:p>
        </p:txBody>
      </p:sp>
    </p:spTree>
    <p:extLst>
      <p:ext uri="{BB962C8B-B14F-4D97-AF65-F5344CB8AC3E}">
        <p14:creationId xmlns:p14="http://schemas.microsoft.com/office/powerpoint/2010/main" val="89913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3894-4FE5-5546-8D41-4C11926819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26AFB1-312F-BEFF-F835-B892E53E21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6191F21-4509-275C-B4C8-E2A9E8AF1A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E15474-6ADC-96BA-9A13-7CA22F63C3D8}"/>
              </a:ext>
            </a:extLst>
          </p:cNvPr>
          <p:cNvSpPr>
            <a:spLocks noGrp="1"/>
          </p:cNvSpPr>
          <p:nvPr>
            <p:ph type="dt" sz="half" idx="10"/>
          </p:nvPr>
        </p:nvSpPr>
        <p:spPr/>
        <p:txBody>
          <a:bodyPr/>
          <a:lstStyle/>
          <a:p>
            <a:fld id="{E5C5A306-29B5-416A-B094-9F6907E3B5EA}" type="datetimeFigureOut">
              <a:rPr lang="en-GB" smtClean="0"/>
              <a:t>05/07/2023</a:t>
            </a:fld>
            <a:endParaRPr lang="en-GB"/>
          </a:p>
        </p:txBody>
      </p:sp>
      <p:sp>
        <p:nvSpPr>
          <p:cNvPr id="6" name="Footer Placeholder 5">
            <a:extLst>
              <a:ext uri="{FF2B5EF4-FFF2-40B4-BE49-F238E27FC236}">
                <a16:creationId xmlns:a16="http://schemas.microsoft.com/office/drawing/2014/main" id="{6D830212-200B-0BB2-23FD-CDC50D9B94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5FDC9E-C064-527A-09ED-AB263F0BBFA2}"/>
              </a:ext>
            </a:extLst>
          </p:cNvPr>
          <p:cNvSpPr>
            <a:spLocks noGrp="1"/>
          </p:cNvSpPr>
          <p:nvPr>
            <p:ph type="sldNum" sz="quarter" idx="12"/>
          </p:nvPr>
        </p:nvSpPr>
        <p:spPr/>
        <p:txBody>
          <a:bodyPr/>
          <a:lstStyle/>
          <a:p>
            <a:fld id="{53A4E933-D48B-4C71-AFB7-353546B800C2}" type="slidenum">
              <a:rPr lang="en-GB" smtClean="0"/>
              <a:t>‹#›</a:t>
            </a:fld>
            <a:endParaRPr lang="en-GB"/>
          </a:p>
        </p:txBody>
      </p:sp>
    </p:spTree>
    <p:extLst>
      <p:ext uri="{BB962C8B-B14F-4D97-AF65-F5344CB8AC3E}">
        <p14:creationId xmlns:p14="http://schemas.microsoft.com/office/powerpoint/2010/main" val="5363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06E-1866-8B95-E91E-2BEFE78861B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028220-D8F1-550B-56C4-1F6399B738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645226-2375-CDF2-956E-7304D49FCE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1454659-1DA8-FD2A-EADE-22FCAA873F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AA10C3-0FF6-1D91-112A-831411C0ED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5DA85A-F428-55DB-3DA8-454C2363EEFB}"/>
              </a:ext>
            </a:extLst>
          </p:cNvPr>
          <p:cNvSpPr>
            <a:spLocks noGrp="1"/>
          </p:cNvSpPr>
          <p:nvPr>
            <p:ph type="dt" sz="half" idx="10"/>
          </p:nvPr>
        </p:nvSpPr>
        <p:spPr/>
        <p:txBody>
          <a:bodyPr/>
          <a:lstStyle/>
          <a:p>
            <a:fld id="{E5C5A306-29B5-416A-B094-9F6907E3B5EA}" type="datetimeFigureOut">
              <a:rPr lang="en-GB" smtClean="0"/>
              <a:t>05/07/2023</a:t>
            </a:fld>
            <a:endParaRPr lang="en-GB"/>
          </a:p>
        </p:txBody>
      </p:sp>
      <p:sp>
        <p:nvSpPr>
          <p:cNvPr id="8" name="Footer Placeholder 7">
            <a:extLst>
              <a:ext uri="{FF2B5EF4-FFF2-40B4-BE49-F238E27FC236}">
                <a16:creationId xmlns:a16="http://schemas.microsoft.com/office/drawing/2014/main" id="{CB433B0F-7829-AB2B-A467-9C3916ECD38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D18A7B-DC3D-ECE4-089B-87EAC65FA758}"/>
              </a:ext>
            </a:extLst>
          </p:cNvPr>
          <p:cNvSpPr>
            <a:spLocks noGrp="1"/>
          </p:cNvSpPr>
          <p:nvPr>
            <p:ph type="sldNum" sz="quarter" idx="12"/>
          </p:nvPr>
        </p:nvSpPr>
        <p:spPr/>
        <p:txBody>
          <a:bodyPr/>
          <a:lstStyle/>
          <a:p>
            <a:fld id="{53A4E933-D48B-4C71-AFB7-353546B800C2}" type="slidenum">
              <a:rPr lang="en-GB" smtClean="0"/>
              <a:t>‹#›</a:t>
            </a:fld>
            <a:endParaRPr lang="en-GB"/>
          </a:p>
        </p:txBody>
      </p:sp>
    </p:spTree>
    <p:extLst>
      <p:ext uri="{BB962C8B-B14F-4D97-AF65-F5344CB8AC3E}">
        <p14:creationId xmlns:p14="http://schemas.microsoft.com/office/powerpoint/2010/main" val="421386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1B75-CA22-A422-BAFE-D4368CAD56E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1F1706F-673D-35D1-6478-6B389BC6893E}"/>
              </a:ext>
            </a:extLst>
          </p:cNvPr>
          <p:cNvSpPr>
            <a:spLocks noGrp="1"/>
          </p:cNvSpPr>
          <p:nvPr>
            <p:ph type="dt" sz="half" idx="10"/>
          </p:nvPr>
        </p:nvSpPr>
        <p:spPr/>
        <p:txBody>
          <a:bodyPr/>
          <a:lstStyle/>
          <a:p>
            <a:fld id="{E5C5A306-29B5-416A-B094-9F6907E3B5EA}" type="datetimeFigureOut">
              <a:rPr lang="en-GB" smtClean="0"/>
              <a:t>05/07/2023</a:t>
            </a:fld>
            <a:endParaRPr lang="en-GB"/>
          </a:p>
        </p:txBody>
      </p:sp>
      <p:sp>
        <p:nvSpPr>
          <p:cNvPr id="4" name="Footer Placeholder 3">
            <a:extLst>
              <a:ext uri="{FF2B5EF4-FFF2-40B4-BE49-F238E27FC236}">
                <a16:creationId xmlns:a16="http://schemas.microsoft.com/office/drawing/2014/main" id="{62CCB64A-C012-5FEC-3715-B0BA1AB0A1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58FB2A-FB3E-92D1-0976-B336041ED48D}"/>
              </a:ext>
            </a:extLst>
          </p:cNvPr>
          <p:cNvSpPr>
            <a:spLocks noGrp="1"/>
          </p:cNvSpPr>
          <p:nvPr>
            <p:ph type="sldNum" sz="quarter" idx="12"/>
          </p:nvPr>
        </p:nvSpPr>
        <p:spPr/>
        <p:txBody>
          <a:bodyPr/>
          <a:lstStyle/>
          <a:p>
            <a:fld id="{53A4E933-D48B-4C71-AFB7-353546B800C2}" type="slidenum">
              <a:rPr lang="en-GB" smtClean="0"/>
              <a:t>‹#›</a:t>
            </a:fld>
            <a:endParaRPr lang="en-GB"/>
          </a:p>
        </p:txBody>
      </p:sp>
    </p:spTree>
    <p:extLst>
      <p:ext uri="{BB962C8B-B14F-4D97-AF65-F5344CB8AC3E}">
        <p14:creationId xmlns:p14="http://schemas.microsoft.com/office/powerpoint/2010/main" val="3647061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D147E0-AD15-2D38-AD8E-73F37D993177}"/>
              </a:ext>
            </a:extLst>
          </p:cNvPr>
          <p:cNvSpPr>
            <a:spLocks noGrp="1"/>
          </p:cNvSpPr>
          <p:nvPr>
            <p:ph type="dt" sz="half" idx="10"/>
          </p:nvPr>
        </p:nvSpPr>
        <p:spPr/>
        <p:txBody>
          <a:bodyPr/>
          <a:lstStyle/>
          <a:p>
            <a:fld id="{E5C5A306-29B5-416A-B094-9F6907E3B5EA}" type="datetimeFigureOut">
              <a:rPr lang="en-GB" smtClean="0"/>
              <a:t>05/07/2023</a:t>
            </a:fld>
            <a:endParaRPr lang="en-GB"/>
          </a:p>
        </p:txBody>
      </p:sp>
      <p:sp>
        <p:nvSpPr>
          <p:cNvPr id="3" name="Footer Placeholder 2">
            <a:extLst>
              <a:ext uri="{FF2B5EF4-FFF2-40B4-BE49-F238E27FC236}">
                <a16:creationId xmlns:a16="http://schemas.microsoft.com/office/drawing/2014/main" id="{FAD2729F-9C72-AC09-AEB8-700D65B850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3E6104-56BC-EDE8-6B80-047AAAEDF878}"/>
              </a:ext>
            </a:extLst>
          </p:cNvPr>
          <p:cNvSpPr>
            <a:spLocks noGrp="1"/>
          </p:cNvSpPr>
          <p:nvPr>
            <p:ph type="sldNum" sz="quarter" idx="12"/>
          </p:nvPr>
        </p:nvSpPr>
        <p:spPr/>
        <p:txBody>
          <a:bodyPr/>
          <a:lstStyle/>
          <a:p>
            <a:fld id="{53A4E933-D48B-4C71-AFB7-353546B800C2}" type="slidenum">
              <a:rPr lang="en-GB" smtClean="0"/>
              <a:t>‹#›</a:t>
            </a:fld>
            <a:endParaRPr lang="en-GB"/>
          </a:p>
        </p:txBody>
      </p:sp>
    </p:spTree>
    <p:extLst>
      <p:ext uri="{BB962C8B-B14F-4D97-AF65-F5344CB8AC3E}">
        <p14:creationId xmlns:p14="http://schemas.microsoft.com/office/powerpoint/2010/main" val="3946040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3A596-0299-CA04-87A3-6533CCC64C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44C58B-2511-4762-3F44-F5F533042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8DD356-8C95-A54B-19E2-4834F1F5AA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D4ED5B-1BC2-CCC9-BB89-C44E91A75697}"/>
              </a:ext>
            </a:extLst>
          </p:cNvPr>
          <p:cNvSpPr>
            <a:spLocks noGrp="1"/>
          </p:cNvSpPr>
          <p:nvPr>
            <p:ph type="dt" sz="half" idx="10"/>
          </p:nvPr>
        </p:nvSpPr>
        <p:spPr/>
        <p:txBody>
          <a:bodyPr/>
          <a:lstStyle/>
          <a:p>
            <a:fld id="{E5C5A306-29B5-416A-B094-9F6907E3B5EA}" type="datetimeFigureOut">
              <a:rPr lang="en-GB" smtClean="0"/>
              <a:t>05/07/2023</a:t>
            </a:fld>
            <a:endParaRPr lang="en-GB"/>
          </a:p>
        </p:txBody>
      </p:sp>
      <p:sp>
        <p:nvSpPr>
          <p:cNvPr id="6" name="Footer Placeholder 5">
            <a:extLst>
              <a:ext uri="{FF2B5EF4-FFF2-40B4-BE49-F238E27FC236}">
                <a16:creationId xmlns:a16="http://schemas.microsoft.com/office/drawing/2014/main" id="{04BD617F-B560-9B11-1C4B-FB0842E4BE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AE7843-1AB1-35E1-63F2-49AFDBC985B5}"/>
              </a:ext>
            </a:extLst>
          </p:cNvPr>
          <p:cNvSpPr>
            <a:spLocks noGrp="1"/>
          </p:cNvSpPr>
          <p:nvPr>
            <p:ph type="sldNum" sz="quarter" idx="12"/>
          </p:nvPr>
        </p:nvSpPr>
        <p:spPr/>
        <p:txBody>
          <a:bodyPr/>
          <a:lstStyle/>
          <a:p>
            <a:fld id="{53A4E933-D48B-4C71-AFB7-353546B800C2}" type="slidenum">
              <a:rPr lang="en-GB" smtClean="0"/>
              <a:t>‹#›</a:t>
            </a:fld>
            <a:endParaRPr lang="en-GB"/>
          </a:p>
        </p:txBody>
      </p:sp>
    </p:spTree>
    <p:extLst>
      <p:ext uri="{BB962C8B-B14F-4D97-AF65-F5344CB8AC3E}">
        <p14:creationId xmlns:p14="http://schemas.microsoft.com/office/powerpoint/2010/main" val="1273690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12609-23BD-A176-4B0B-673A610B8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357D884-B638-98E9-241D-3CF947A83D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DFC017F-5229-8B64-5033-D77142F9A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D0FDA8-C20F-D70F-FB4E-512361D62068}"/>
              </a:ext>
            </a:extLst>
          </p:cNvPr>
          <p:cNvSpPr>
            <a:spLocks noGrp="1"/>
          </p:cNvSpPr>
          <p:nvPr>
            <p:ph type="dt" sz="half" idx="10"/>
          </p:nvPr>
        </p:nvSpPr>
        <p:spPr/>
        <p:txBody>
          <a:bodyPr/>
          <a:lstStyle/>
          <a:p>
            <a:fld id="{E5C5A306-29B5-416A-B094-9F6907E3B5EA}" type="datetimeFigureOut">
              <a:rPr lang="en-GB" smtClean="0"/>
              <a:t>05/07/2023</a:t>
            </a:fld>
            <a:endParaRPr lang="en-GB"/>
          </a:p>
        </p:txBody>
      </p:sp>
      <p:sp>
        <p:nvSpPr>
          <p:cNvPr id="6" name="Footer Placeholder 5">
            <a:extLst>
              <a:ext uri="{FF2B5EF4-FFF2-40B4-BE49-F238E27FC236}">
                <a16:creationId xmlns:a16="http://schemas.microsoft.com/office/drawing/2014/main" id="{457AA46A-1772-F513-64C9-72EDB2A7B9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43E873-7E75-6511-E735-2E04623C7474}"/>
              </a:ext>
            </a:extLst>
          </p:cNvPr>
          <p:cNvSpPr>
            <a:spLocks noGrp="1"/>
          </p:cNvSpPr>
          <p:nvPr>
            <p:ph type="sldNum" sz="quarter" idx="12"/>
          </p:nvPr>
        </p:nvSpPr>
        <p:spPr/>
        <p:txBody>
          <a:bodyPr/>
          <a:lstStyle/>
          <a:p>
            <a:fld id="{53A4E933-D48B-4C71-AFB7-353546B800C2}" type="slidenum">
              <a:rPr lang="en-GB" smtClean="0"/>
              <a:t>‹#›</a:t>
            </a:fld>
            <a:endParaRPr lang="en-GB"/>
          </a:p>
        </p:txBody>
      </p:sp>
    </p:spTree>
    <p:extLst>
      <p:ext uri="{BB962C8B-B14F-4D97-AF65-F5344CB8AC3E}">
        <p14:creationId xmlns:p14="http://schemas.microsoft.com/office/powerpoint/2010/main" val="2891255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3C5E26-AAAC-2690-6B7B-2F81FF2C03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E83732-7FC8-4A66-09FC-B3594C33E0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603D13-AC9C-19FA-961E-378020E167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5A306-29B5-416A-B094-9F6907E3B5EA}" type="datetimeFigureOut">
              <a:rPr lang="en-GB" smtClean="0"/>
              <a:t>05/07/2023</a:t>
            </a:fld>
            <a:endParaRPr lang="en-GB"/>
          </a:p>
        </p:txBody>
      </p:sp>
      <p:sp>
        <p:nvSpPr>
          <p:cNvPr id="5" name="Footer Placeholder 4">
            <a:extLst>
              <a:ext uri="{FF2B5EF4-FFF2-40B4-BE49-F238E27FC236}">
                <a16:creationId xmlns:a16="http://schemas.microsoft.com/office/drawing/2014/main" id="{871F0BDE-0ABA-AF59-BED7-371714044E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723A12A-0087-BE85-8C68-5863AF7076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4E933-D48B-4C71-AFB7-353546B800C2}" type="slidenum">
              <a:rPr lang="en-GB" smtClean="0"/>
              <a:t>‹#›</a:t>
            </a:fld>
            <a:endParaRPr lang="en-GB"/>
          </a:p>
        </p:txBody>
      </p:sp>
    </p:spTree>
    <p:extLst>
      <p:ext uri="{BB962C8B-B14F-4D97-AF65-F5344CB8AC3E}">
        <p14:creationId xmlns:p14="http://schemas.microsoft.com/office/powerpoint/2010/main" val="983636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kMmfP6Yl-TE?list=PL2MJy1K3E__FXifOolMVE0qNfE7dF-ng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kMmfP6Yl-TE?list=PL2MJy1K3E__FXifOolMVE0qNfE7dF-ng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udtFu5tZo3o"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RqA_VUNmk-U?list=PL2MJy1K3E__FXifOolMVE0qNfE7dF-ngt"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bwrLHbceTeA"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8WgNdAv6fyw?list=PL2MJy1K3E__FXifOolMVE0qNfE7dF-ngt"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jGrQ88UlJrE?list=PL2MJy1K3E__FXifOolMVE0qNfE7dF-ng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Sft9xVUPTj0?list=PL2MJy1K3E__FXifOolMVE0qNfE7dF-ng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180BD8-1448-A3DB-CC20-2AA91FD65800}"/>
              </a:ext>
            </a:extLst>
          </p:cNvPr>
          <p:cNvSpPr txBox="1">
            <a:spLocks/>
          </p:cNvSpPr>
          <p:nvPr/>
        </p:nvSpPr>
        <p:spPr>
          <a:xfrm>
            <a:off x="481800" y="2024825"/>
            <a:ext cx="11228400" cy="16996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GB" b="1" dirty="0">
                <a:solidFill>
                  <a:schemeClr val="accent1"/>
                </a:solidFill>
                <a:latin typeface="Arial" panose="020B0604020202020204" pitchFamily="34" charset="0"/>
                <a:cs typeface="Arial" panose="020B0604020202020204" pitchFamily="34" charset="0"/>
              </a:rPr>
              <a:t>Education for Sustainability </a:t>
            </a:r>
          </a:p>
        </p:txBody>
      </p:sp>
    </p:spTree>
    <p:extLst>
      <p:ext uri="{BB962C8B-B14F-4D97-AF65-F5344CB8AC3E}">
        <p14:creationId xmlns:p14="http://schemas.microsoft.com/office/powerpoint/2010/main" val="3968914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normAutofit/>
          </a:bodyPr>
          <a:lstStyle/>
          <a:p>
            <a:r>
              <a:rPr lang="en-US" sz="3600" b="1" dirty="0">
                <a:solidFill>
                  <a:schemeClr val="accent1"/>
                </a:solidFill>
                <a:latin typeface="Arial" panose="020B0604020202020204" pitchFamily="34" charset="0"/>
                <a:cs typeface="Arial" panose="020B0604020202020204" pitchFamily="34" charset="0"/>
              </a:rPr>
              <a:t>What are students saying about sustainability?</a:t>
            </a:r>
            <a:endParaRPr lang="en-GB" sz="3600" b="1" dirty="0">
              <a:solidFill>
                <a:schemeClr val="accent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838201" y="1690688"/>
            <a:ext cx="6204626" cy="4368843"/>
          </a:xfrm>
          <a:prstGeom prst="rect">
            <a:avLst/>
          </a:prstGeom>
        </p:spPr>
        <p:txBody>
          <a:bodyPr vert="horz" lIns="0" tIns="331200" rIns="0" bIns="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pPr>
            <a:r>
              <a:rPr lang="en-GB" sz="4400" dirty="0"/>
              <a:t>91% of UK students think universities should incorporate and promote sustainability </a:t>
            </a:r>
            <a:r>
              <a:rPr lang="en-GB" sz="4400" dirty="0">
                <a:solidFill>
                  <a:schemeClr val="accent1"/>
                </a:solidFill>
              </a:rPr>
              <a:t>(SOS UK 2020) </a:t>
            </a:r>
          </a:p>
          <a:p>
            <a:pPr marL="342900" indent="-342900">
              <a:spcAft>
                <a:spcPts val="1200"/>
              </a:spcAft>
            </a:pPr>
            <a:r>
              <a:rPr lang="en-GB" sz="4400" dirty="0"/>
              <a:t>96% desire visible sustainability action such as energy saving and locally sourced food </a:t>
            </a:r>
            <a:r>
              <a:rPr lang="en-GB" sz="4400" dirty="0">
                <a:solidFill>
                  <a:schemeClr val="accent1"/>
                </a:solidFill>
              </a:rPr>
              <a:t>(Shift 2021) </a:t>
            </a:r>
          </a:p>
          <a:p>
            <a:pPr marL="342900" indent="-342900">
              <a:spcAft>
                <a:spcPts val="1200"/>
              </a:spcAft>
            </a:pPr>
            <a:r>
              <a:rPr lang="en-GB" sz="4400" dirty="0"/>
              <a:t>83% of UK students think sustainability should be incorporated into all courses and 83% identify work experience and placements as the most relevant way to do this </a:t>
            </a:r>
            <a:r>
              <a:rPr lang="en-GB" sz="4400" dirty="0">
                <a:solidFill>
                  <a:schemeClr val="accent1"/>
                </a:solidFill>
              </a:rPr>
              <a:t>(SOS UK 2020). </a:t>
            </a:r>
          </a:p>
        </p:txBody>
      </p:sp>
      <p:pic>
        <p:nvPicPr>
          <p:cNvPr id="4" name="Picture 3">
            <a:extLst>
              <a:ext uri="{FF2B5EF4-FFF2-40B4-BE49-F238E27FC236}">
                <a16:creationId xmlns:a16="http://schemas.microsoft.com/office/drawing/2014/main" id="{93A7B07A-5CF4-4FEB-8C9A-E4A400B70AD3}"/>
              </a:ext>
            </a:extLst>
          </p:cNvPr>
          <p:cNvPicPr>
            <a:picLocks noChangeAspect="1"/>
          </p:cNvPicPr>
          <p:nvPr/>
        </p:nvPicPr>
        <p:blipFill rotWithShape="1">
          <a:blip r:embed="rId3">
            <a:extLst>
              <a:ext uri="{28A0092B-C50C-407E-A947-70E740481C1C}">
                <a14:useLocalDpi xmlns:a14="http://schemas.microsoft.com/office/drawing/2010/main" val="0"/>
              </a:ext>
            </a:extLst>
          </a:blip>
          <a:srcRect l="26305" r="7005"/>
          <a:stretch/>
        </p:blipFill>
        <p:spPr>
          <a:xfrm>
            <a:off x="7386567" y="1788725"/>
            <a:ext cx="4182145" cy="4172768"/>
          </a:xfrm>
          <a:prstGeom prst="rect">
            <a:avLst/>
          </a:prstGeom>
        </p:spPr>
      </p:pic>
    </p:spTree>
    <p:extLst>
      <p:ext uri="{BB962C8B-B14F-4D97-AF65-F5344CB8AC3E}">
        <p14:creationId xmlns:p14="http://schemas.microsoft.com/office/powerpoint/2010/main" val="2082734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a:xfrm>
            <a:off x="838200" y="540222"/>
            <a:ext cx="10515600" cy="1325563"/>
          </a:xfrm>
        </p:spPr>
        <p:txBody>
          <a:bodyPr>
            <a:normAutofit/>
          </a:bodyPr>
          <a:lstStyle/>
          <a:p>
            <a:r>
              <a:rPr lang="en-US" sz="4000" b="1" dirty="0">
                <a:solidFill>
                  <a:schemeClr val="accent1"/>
                </a:solidFill>
                <a:latin typeface="Arial" panose="020B0604020202020204" pitchFamily="34" charset="0"/>
                <a:cs typeface="Arial" panose="020B0604020202020204" pitchFamily="34" charset="0"/>
              </a:rPr>
              <a:t>What are employers saying about sustainability?</a:t>
            </a:r>
            <a:endParaRPr lang="en-GB" sz="4000" b="1" dirty="0">
              <a:solidFill>
                <a:schemeClr val="accent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838201" y="1865785"/>
            <a:ext cx="5562600" cy="4368843"/>
          </a:xfrm>
          <a:prstGeom prst="rect">
            <a:avLst/>
          </a:prstGeom>
        </p:spPr>
        <p:txBody>
          <a:bodyPr vert="horz" lIns="0" tIns="331200" rIns="0" bIns="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pPr>
            <a:r>
              <a:rPr lang="en-GB" sz="3600" dirty="0"/>
              <a:t>Net zero carbon need new skills and jobs</a:t>
            </a:r>
          </a:p>
          <a:p>
            <a:pPr marL="342900" indent="-342900">
              <a:spcAft>
                <a:spcPts val="1200"/>
              </a:spcAft>
            </a:pPr>
            <a:r>
              <a:rPr lang="en-GB" sz="3600" dirty="0"/>
              <a:t>The current labour force has big gaps</a:t>
            </a:r>
          </a:p>
          <a:p>
            <a:pPr marL="342900" indent="-342900">
              <a:spcAft>
                <a:spcPts val="1200"/>
              </a:spcAft>
            </a:pPr>
            <a:r>
              <a:rPr lang="en-GB" sz="3600" dirty="0"/>
              <a:t>89% of finance staff, 74% of product development staff and 82% of procurement staff, were not fully capable of contributing to their organisations’ environment and sustainability agendas </a:t>
            </a:r>
            <a:r>
              <a:rPr lang="en-GB" sz="3600" dirty="0">
                <a:solidFill>
                  <a:schemeClr val="accent1"/>
                </a:solidFill>
              </a:rPr>
              <a:t>(IEMA 2015) </a:t>
            </a:r>
          </a:p>
        </p:txBody>
      </p:sp>
      <p:pic>
        <p:nvPicPr>
          <p:cNvPr id="4" name="Picture 3">
            <a:extLst>
              <a:ext uri="{FF2B5EF4-FFF2-40B4-BE49-F238E27FC236}">
                <a16:creationId xmlns:a16="http://schemas.microsoft.com/office/drawing/2014/main" id="{3245E5AB-DFCA-46A1-8954-A32380165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0451" y="2404065"/>
            <a:ext cx="4871210" cy="2953193"/>
          </a:xfrm>
          <a:prstGeom prst="rect">
            <a:avLst/>
          </a:prstGeom>
        </p:spPr>
      </p:pic>
    </p:spTree>
    <p:extLst>
      <p:ext uri="{BB962C8B-B14F-4D97-AF65-F5344CB8AC3E}">
        <p14:creationId xmlns:p14="http://schemas.microsoft.com/office/powerpoint/2010/main" val="3165026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Film 3 – what is the role of education?</a:t>
            </a:r>
          </a:p>
        </p:txBody>
      </p:sp>
      <p:pic>
        <p:nvPicPr>
          <p:cNvPr id="3" name="Online Media 3">
            <a:hlinkClick r:id="" action="ppaction://media"/>
            <a:extLst>
              <a:ext uri="{FF2B5EF4-FFF2-40B4-BE49-F238E27FC236}">
                <a16:creationId xmlns:a16="http://schemas.microsoft.com/office/drawing/2014/main" id="{8D8D543F-4966-8DA5-9871-4D457744AF34}"/>
              </a:ext>
            </a:extLst>
          </p:cNvPr>
          <p:cNvPicPr>
            <a:picLocks noRot="1" noChangeAspect="1"/>
          </p:cNvPicPr>
          <p:nvPr>
            <a:videoFile r:link="rId1"/>
          </p:nvPr>
        </p:nvPicPr>
        <p:blipFill>
          <a:blip r:embed="rId3"/>
          <a:stretch>
            <a:fillRect/>
          </a:stretch>
        </p:blipFill>
        <p:spPr>
          <a:xfrm>
            <a:off x="1061260" y="1690688"/>
            <a:ext cx="7848278" cy="4414656"/>
          </a:xfrm>
          <a:prstGeom prst="rect">
            <a:avLst/>
          </a:prstGeom>
        </p:spPr>
      </p:pic>
    </p:spTree>
    <p:extLst>
      <p:ext uri="{BB962C8B-B14F-4D97-AF65-F5344CB8AC3E}">
        <p14:creationId xmlns:p14="http://schemas.microsoft.com/office/powerpoint/2010/main" val="1046782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Film 4 – what skills does good Education for Sustainability give you?</a:t>
            </a:r>
          </a:p>
        </p:txBody>
      </p:sp>
      <p:pic>
        <p:nvPicPr>
          <p:cNvPr id="3" name="Online Media 3">
            <a:hlinkClick r:id="" action="ppaction://media"/>
            <a:extLst>
              <a:ext uri="{FF2B5EF4-FFF2-40B4-BE49-F238E27FC236}">
                <a16:creationId xmlns:a16="http://schemas.microsoft.com/office/drawing/2014/main" id="{8D8D543F-4966-8DA5-9871-4D457744AF34}"/>
              </a:ext>
            </a:extLst>
          </p:cNvPr>
          <p:cNvPicPr>
            <a:picLocks noRot="1" noChangeAspect="1"/>
          </p:cNvPicPr>
          <p:nvPr>
            <a:videoFile r:link="rId1"/>
          </p:nvPr>
        </p:nvPicPr>
        <p:blipFill>
          <a:blip r:embed="rId3"/>
          <a:stretch>
            <a:fillRect/>
          </a:stretch>
        </p:blipFill>
        <p:spPr>
          <a:xfrm>
            <a:off x="1061260" y="1690688"/>
            <a:ext cx="7848278" cy="4414656"/>
          </a:xfrm>
          <a:prstGeom prst="rect">
            <a:avLst/>
          </a:prstGeom>
        </p:spPr>
      </p:pic>
    </p:spTree>
    <p:extLst>
      <p:ext uri="{BB962C8B-B14F-4D97-AF65-F5344CB8AC3E}">
        <p14:creationId xmlns:p14="http://schemas.microsoft.com/office/powerpoint/2010/main" val="1001937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Futures Thinking – an industry example</a:t>
            </a:r>
          </a:p>
        </p:txBody>
      </p:sp>
      <p:pic>
        <p:nvPicPr>
          <p:cNvPr id="4" name="Online Media 3">
            <a:hlinkClick r:id="" action="ppaction://media"/>
            <a:extLst>
              <a:ext uri="{FF2B5EF4-FFF2-40B4-BE49-F238E27FC236}">
                <a16:creationId xmlns:a16="http://schemas.microsoft.com/office/drawing/2014/main" id="{CF51BE8C-D520-E0C2-C602-8B6CAD0C5339}"/>
              </a:ext>
            </a:extLst>
          </p:cNvPr>
          <p:cNvPicPr>
            <a:picLocks noRot="1" noChangeAspect="1"/>
          </p:cNvPicPr>
          <p:nvPr>
            <a:videoFile r:link="rId1"/>
          </p:nvPr>
        </p:nvPicPr>
        <p:blipFill>
          <a:blip r:embed="rId3"/>
          <a:stretch>
            <a:fillRect/>
          </a:stretch>
        </p:blipFill>
        <p:spPr>
          <a:xfrm>
            <a:off x="1014368" y="1690688"/>
            <a:ext cx="8068963" cy="4538792"/>
          </a:xfrm>
          <a:prstGeom prst="rect">
            <a:avLst/>
          </a:prstGeom>
        </p:spPr>
      </p:pic>
    </p:spTree>
    <p:extLst>
      <p:ext uri="{BB962C8B-B14F-4D97-AF65-F5344CB8AC3E}">
        <p14:creationId xmlns:p14="http://schemas.microsoft.com/office/powerpoint/2010/main" val="339345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Film 5 – Quality sustainability learning and spotting greenwash</a:t>
            </a:r>
          </a:p>
        </p:txBody>
      </p:sp>
      <p:pic>
        <p:nvPicPr>
          <p:cNvPr id="3" name="Online Media 3">
            <a:hlinkClick r:id="" action="ppaction://media"/>
            <a:extLst>
              <a:ext uri="{FF2B5EF4-FFF2-40B4-BE49-F238E27FC236}">
                <a16:creationId xmlns:a16="http://schemas.microsoft.com/office/drawing/2014/main" id="{B897A811-F33B-3B9E-6B11-01648BB443BE}"/>
              </a:ext>
            </a:extLst>
          </p:cNvPr>
          <p:cNvPicPr>
            <a:picLocks noRot="1" noChangeAspect="1"/>
          </p:cNvPicPr>
          <p:nvPr>
            <a:videoFile r:link="rId1"/>
          </p:nvPr>
        </p:nvPicPr>
        <p:blipFill>
          <a:blip r:embed="rId4"/>
          <a:stretch>
            <a:fillRect/>
          </a:stretch>
        </p:blipFill>
        <p:spPr>
          <a:xfrm>
            <a:off x="838200" y="1893743"/>
            <a:ext cx="7181128" cy="4039385"/>
          </a:xfrm>
          <a:prstGeom prst="rect">
            <a:avLst/>
          </a:prstGeom>
        </p:spPr>
      </p:pic>
    </p:spTree>
    <p:extLst>
      <p:ext uri="{BB962C8B-B14F-4D97-AF65-F5344CB8AC3E}">
        <p14:creationId xmlns:p14="http://schemas.microsoft.com/office/powerpoint/2010/main" val="2120000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Quality principles</a:t>
            </a:r>
          </a:p>
        </p:txBody>
      </p:sp>
      <p:sp>
        <p:nvSpPr>
          <p:cNvPr id="3" name="Text Placeholder 2">
            <a:extLst>
              <a:ext uri="{FF2B5EF4-FFF2-40B4-BE49-F238E27FC236}">
                <a16:creationId xmlns:a16="http://schemas.microsoft.com/office/drawing/2014/main" id="{0B5487FF-5C6F-CF62-1B5A-7D58035DC4B4}"/>
              </a:ext>
            </a:extLst>
          </p:cNvPr>
          <p:cNvSpPr txBox="1">
            <a:spLocks/>
          </p:cNvSpPr>
          <p:nvPr/>
        </p:nvSpPr>
        <p:spPr>
          <a:xfrm>
            <a:off x="474161" y="1690688"/>
            <a:ext cx="9979458" cy="43688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200" lvl="1" indent="-457200">
              <a:buFont typeface="+mj-lt"/>
              <a:buAutoNum type="arabicPeriod"/>
            </a:pPr>
            <a:r>
              <a:rPr lang="en-GB" sz="3200"/>
              <a:t>Joined up sustainability learning</a:t>
            </a:r>
          </a:p>
          <a:p>
            <a:pPr lvl="1" indent="0">
              <a:buFont typeface="Arial" panose="020B0604020202020204" pitchFamily="34" charset="0"/>
              <a:buNone/>
            </a:pPr>
            <a:endParaRPr lang="en-GB" sz="3200"/>
          </a:p>
          <a:p>
            <a:pPr marL="946350" lvl="1" indent="-514350">
              <a:buFont typeface="+mj-lt"/>
              <a:buAutoNum type="arabicPeriod" startAt="2"/>
            </a:pPr>
            <a:r>
              <a:rPr lang="en-GB" sz="3200"/>
              <a:t>In a compulsory module</a:t>
            </a:r>
          </a:p>
          <a:p>
            <a:pPr lvl="1"/>
            <a:endParaRPr lang="en-GB" sz="3200"/>
          </a:p>
          <a:p>
            <a:pPr marL="946350" lvl="1" indent="-514350">
              <a:buFont typeface="+mj-lt"/>
              <a:buAutoNum type="arabicPeriod" startAt="3"/>
            </a:pPr>
            <a:r>
              <a:rPr lang="en-GB" sz="3200"/>
              <a:t>‘From first year to final year’</a:t>
            </a:r>
          </a:p>
          <a:p>
            <a:pPr lvl="1" indent="0">
              <a:buFont typeface="Arial" panose="020B0604020202020204" pitchFamily="34" charset="0"/>
              <a:buNone/>
            </a:pPr>
            <a:endParaRPr lang="en-GB" sz="3200"/>
          </a:p>
          <a:p>
            <a:pPr marL="946350" lvl="1" indent="-514350">
              <a:buFont typeface="+mj-lt"/>
              <a:buAutoNum type="arabicPeriod" startAt="4"/>
            </a:pPr>
            <a:r>
              <a:rPr lang="en-GB" sz="3200"/>
              <a:t>Assessed is best</a:t>
            </a:r>
            <a:endParaRPr lang="en-GB" sz="3200" dirty="0"/>
          </a:p>
        </p:txBody>
      </p:sp>
    </p:spTree>
    <p:extLst>
      <p:ext uri="{BB962C8B-B14F-4D97-AF65-F5344CB8AC3E}">
        <p14:creationId xmlns:p14="http://schemas.microsoft.com/office/powerpoint/2010/main" val="905796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Events Management example</a:t>
            </a:r>
          </a:p>
        </p:txBody>
      </p:sp>
      <p:pic>
        <p:nvPicPr>
          <p:cNvPr id="4" name="Online Media 3">
            <a:hlinkClick r:id="" action="ppaction://media"/>
            <a:extLst>
              <a:ext uri="{FF2B5EF4-FFF2-40B4-BE49-F238E27FC236}">
                <a16:creationId xmlns:a16="http://schemas.microsoft.com/office/drawing/2014/main" id="{FA12B4DB-BDF7-2444-34D7-B05A7B6C69DD}"/>
              </a:ext>
            </a:extLst>
          </p:cNvPr>
          <p:cNvPicPr>
            <a:picLocks noRot="1" noChangeAspect="1"/>
          </p:cNvPicPr>
          <p:nvPr>
            <a:videoFile r:link="rId1"/>
          </p:nvPr>
        </p:nvPicPr>
        <p:blipFill>
          <a:blip r:embed="rId3"/>
          <a:stretch>
            <a:fillRect/>
          </a:stretch>
        </p:blipFill>
        <p:spPr>
          <a:xfrm>
            <a:off x="838200" y="1562400"/>
            <a:ext cx="7916800" cy="4453200"/>
          </a:xfrm>
          <a:prstGeom prst="rect">
            <a:avLst/>
          </a:prstGeom>
        </p:spPr>
      </p:pic>
    </p:spTree>
    <p:extLst>
      <p:ext uri="{BB962C8B-B14F-4D97-AF65-F5344CB8AC3E}">
        <p14:creationId xmlns:p14="http://schemas.microsoft.com/office/powerpoint/2010/main" val="372765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Film 6 – how to rate your course</a:t>
            </a:r>
          </a:p>
        </p:txBody>
      </p:sp>
      <p:pic>
        <p:nvPicPr>
          <p:cNvPr id="3" name="Online Media 3">
            <a:hlinkClick r:id="" action="ppaction://media"/>
            <a:extLst>
              <a:ext uri="{FF2B5EF4-FFF2-40B4-BE49-F238E27FC236}">
                <a16:creationId xmlns:a16="http://schemas.microsoft.com/office/drawing/2014/main" id="{9163D763-C19C-89BE-D204-F8F5EA430B26}"/>
              </a:ext>
            </a:extLst>
          </p:cNvPr>
          <p:cNvPicPr>
            <a:picLocks noRot="1" noChangeAspect="1"/>
          </p:cNvPicPr>
          <p:nvPr>
            <a:videoFile r:link="rId1"/>
          </p:nvPr>
        </p:nvPicPr>
        <p:blipFill>
          <a:blip r:embed="rId4"/>
          <a:stretch>
            <a:fillRect/>
          </a:stretch>
        </p:blipFill>
        <p:spPr>
          <a:xfrm>
            <a:off x="838200" y="1690688"/>
            <a:ext cx="7929273" cy="4460216"/>
          </a:xfrm>
          <a:prstGeom prst="rect">
            <a:avLst/>
          </a:prstGeom>
        </p:spPr>
      </p:pic>
    </p:spTree>
    <p:extLst>
      <p:ext uri="{BB962C8B-B14F-4D97-AF65-F5344CB8AC3E}">
        <p14:creationId xmlns:p14="http://schemas.microsoft.com/office/powerpoint/2010/main" val="993996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a:xfrm>
            <a:off x="998621" y="2386431"/>
            <a:ext cx="10515600" cy="1325563"/>
          </a:xfrm>
        </p:spPr>
        <p:txBody>
          <a:bodyPr>
            <a:normAutofit/>
          </a:bodyPr>
          <a:lstStyle/>
          <a:p>
            <a:pPr algn="ctr"/>
            <a:r>
              <a:rPr lang="en-GB" sz="8000" b="1" dirty="0">
                <a:solidFill>
                  <a:schemeClr val="accent1"/>
                </a:solidFill>
                <a:latin typeface="Arial" panose="020B0604020202020204" pitchFamily="34" charset="0"/>
                <a:cs typeface="Arial" panose="020B0604020202020204" pitchFamily="34" charset="0"/>
              </a:rPr>
              <a:t>Let’s practice!</a:t>
            </a:r>
          </a:p>
        </p:txBody>
      </p:sp>
    </p:spTree>
    <p:extLst>
      <p:ext uri="{BB962C8B-B14F-4D97-AF65-F5344CB8AC3E}">
        <p14:creationId xmlns:p14="http://schemas.microsoft.com/office/powerpoint/2010/main" val="1166775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Introductions</a:t>
            </a:r>
          </a:p>
        </p:txBody>
      </p:sp>
      <p:sp>
        <p:nvSpPr>
          <p:cNvPr id="3" name="Content Placeholder 2">
            <a:extLst>
              <a:ext uri="{FF2B5EF4-FFF2-40B4-BE49-F238E27FC236}">
                <a16:creationId xmlns:a16="http://schemas.microsoft.com/office/drawing/2014/main" id="{15660D57-480C-86DB-6DB3-FD8D8FCC9995}"/>
              </a:ext>
            </a:extLst>
          </p:cNvPr>
          <p:cNvSpPr>
            <a:spLocks noGrp="1"/>
          </p:cNvSpPr>
          <p:nvPr>
            <p:ph idx="1"/>
          </p:nvPr>
        </p:nvSpPr>
        <p:spPr/>
        <p:txBody>
          <a:bodyPr/>
          <a:lstStyle/>
          <a:p>
            <a:pPr marL="0" indent="0">
              <a:buNone/>
            </a:pPr>
            <a:r>
              <a:rPr lang="en-GB" dirty="0"/>
              <a:t>INSERT YOURS HERE</a:t>
            </a:r>
          </a:p>
          <a:p>
            <a:endParaRPr lang="en-GB" dirty="0"/>
          </a:p>
        </p:txBody>
      </p:sp>
    </p:spTree>
    <p:extLst>
      <p:ext uri="{BB962C8B-B14F-4D97-AF65-F5344CB8AC3E}">
        <p14:creationId xmlns:p14="http://schemas.microsoft.com/office/powerpoint/2010/main" val="667665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normAutofit/>
          </a:bodyPr>
          <a:lstStyle/>
          <a:p>
            <a:r>
              <a:rPr lang="en-US" b="1" dirty="0">
                <a:solidFill>
                  <a:schemeClr val="accent1"/>
                </a:solidFill>
                <a:latin typeface="Arial" panose="020B0604020202020204" pitchFamily="34" charset="0"/>
                <a:cs typeface="Arial" panose="020B0604020202020204" pitchFamily="34" charset="0"/>
              </a:rPr>
              <a:t>Business module – level 4 [this module is compulsory]</a:t>
            </a:r>
            <a:endParaRPr lang="en-GB" b="1" dirty="0">
              <a:solidFill>
                <a:schemeClr val="accent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955423" y="1512642"/>
            <a:ext cx="10652114" cy="4368843"/>
          </a:xfrm>
          <a:prstGeom prst="rect">
            <a:avLst/>
          </a:prstGeom>
        </p:spPr>
        <p:txBody>
          <a:bodyPr vert="horz" lIns="0" tIns="331200" rIns="0" bIns="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Arial" panose="020B0604020202020204" pitchFamily="34" charset="0"/>
                <a:cs typeface="Arial" panose="020B0604020202020204" pitchFamily="34" charset="0"/>
              </a:rPr>
              <a:t>Students are introduced to the workings of the global music industries. Students are introduced to the global goals framework and the concept of the triple bottom line, and encouraged to think about how they can apply the goals as within the music business.</a:t>
            </a:r>
          </a:p>
          <a:p>
            <a:pPr marL="0" indent="0">
              <a:buNone/>
            </a:pPr>
            <a:endParaRPr lang="en-GB" dirty="0">
              <a:cs typeface="Arial"/>
            </a:endParaRPr>
          </a:p>
        </p:txBody>
      </p:sp>
    </p:spTree>
    <p:extLst>
      <p:ext uri="{BB962C8B-B14F-4D97-AF65-F5344CB8AC3E}">
        <p14:creationId xmlns:p14="http://schemas.microsoft.com/office/powerpoint/2010/main" val="3719051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normAutofit/>
          </a:bodyPr>
          <a:lstStyle/>
          <a:p>
            <a:r>
              <a:rPr lang="en-US" b="1" dirty="0">
                <a:solidFill>
                  <a:schemeClr val="accent1"/>
                </a:solidFill>
                <a:latin typeface="Arial" panose="020B0604020202020204" pitchFamily="34" charset="0"/>
                <a:cs typeface="Arial" panose="020B0604020202020204" pitchFamily="34" charset="0"/>
              </a:rPr>
              <a:t>Business module – level 4 [this module is compulsory]</a:t>
            </a:r>
            <a:endParaRPr lang="en-GB" b="1" dirty="0">
              <a:solidFill>
                <a:schemeClr val="accent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955423" y="1512642"/>
            <a:ext cx="10652114" cy="4368843"/>
          </a:xfrm>
          <a:prstGeom prst="rect">
            <a:avLst/>
          </a:prstGeom>
        </p:spPr>
        <p:txBody>
          <a:bodyPr vert="horz" lIns="0" tIns="331200" rIns="0" bIns="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dirty="0">
                <a:latin typeface="Arial" panose="020B0604020202020204" pitchFamily="34" charset="0"/>
                <a:cs typeface="Arial" panose="020B0604020202020204" pitchFamily="34" charset="0"/>
              </a:rPr>
              <a:t>Students are introduced to the workings of the global music industries. Students are introduced to the global goals framework and the concept of the triple bottom line, and encouraged to think about how they can apply the goals as within the music business.</a:t>
            </a:r>
          </a:p>
          <a:p>
            <a:pPr marL="0" indent="0">
              <a:buNone/>
            </a:pPr>
            <a:endParaRPr lang="en-US" sz="4400" dirty="0">
              <a:latin typeface="Arial" panose="020B0604020202020204" pitchFamily="34" charset="0"/>
              <a:cs typeface="Arial" panose="020B0604020202020204" pitchFamily="34" charset="0"/>
            </a:endParaRPr>
          </a:p>
          <a:p>
            <a:pPr marL="0" indent="0">
              <a:buNone/>
            </a:pPr>
            <a:endParaRPr lang="en-GB" dirty="0">
              <a:cs typeface="Arial"/>
            </a:endParaRPr>
          </a:p>
        </p:txBody>
      </p:sp>
      <p:sp>
        <p:nvSpPr>
          <p:cNvPr id="3" name="Title 1">
            <a:extLst>
              <a:ext uri="{FF2B5EF4-FFF2-40B4-BE49-F238E27FC236}">
                <a16:creationId xmlns:a16="http://schemas.microsoft.com/office/drawing/2014/main" id="{7F1D873A-5FD2-AC08-A720-BEFCC45E7B25}"/>
              </a:ext>
            </a:extLst>
          </p:cNvPr>
          <p:cNvSpPr txBox="1">
            <a:spLocks/>
          </p:cNvSpPr>
          <p:nvPr/>
        </p:nvSpPr>
        <p:spPr>
          <a:xfrm>
            <a:off x="955423" y="5772875"/>
            <a:ext cx="10118291" cy="720000"/>
          </a:xfrm>
          <a:prstGeom prst="rect">
            <a:avLst/>
          </a:prstGeom>
        </p:spPr>
        <p:txBody>
          <a:bodyPr vert="horz" lIns="0" tIns="0" rIns="0" bIns="0" rtlCol="0" anchor="t" anchorCtr="0">
            <a:noAutofit/>
          </a:bodyPr>
          <a:lstStyle>
            <a:lvl1pPr algn="l" defTabSz="914400" rtl="0" eaLnBrk="1" latinLnBrk="0" hangingPunct="1">
              <a:lnSpc>
                <a:spcPts val="3250"/>
              </a:lnSpc>
              <a:spcBef>
                <a:spcPct val="0"/>
              </a:spcBef>
              <a:buNone/>
              <a:defRPr lang="en-GB" sz="3450" b="1" kern="1200">
                <a:solidFill>
                  <a:schemeClr val="accent3"/>
                </a:solidFill>
                <a:latin typeface="+mj-lt"/>
                <a:ea typeface="+mj-ea"/>
                <a:cs typeface="+mj-cs"/>
              </a:defRPr>
            </a:lvl1pPr>
          </a:lstStyle>
          <a:p>
            <a:pPr fontAlgn="base">
              <a:lnSpc>
                <a:spcPts val="3800"/>
              </a:lnSpc>
            </a:pPr>
            <a:r>
              <a:rPr lang="en-US" sz="4400" dirty="0">
                <a:solidFill>
                  <a:srgbClr val="FFC000"/>
                </a:solidFill>
                <a:latin typeface="Arial" panose="020B0604020202020204" pitchFamily="34" charset="0"/>
                <a:cs typeface="Arial" panose="020B0604020202020204" pitchFamily="34" charset="0"/>
              </a:rPr>
              <a:t>Bronze</a:t>
            </a:r>
          </a:p>
        </p:txBody>
      </p:sp>
    </p:spTree>
    <p:extLst>
      <p:ext uri="{BB962C8B-B14F-4D97-AF65-F5344CB8AC3E}">
        <p14:creationId xmlns:p14="http://schemas.microsoft.com/office/powerpoint/2010/main" val="2624005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normAutofit/>
          </a:bodyPr>
          <a:lstStyle/>
          <a:p>
            <a:r>
              <a:rPr lang="en-US" b="1" dirty="0">
                <a:solidFill>
                  <a:schemeClr val="accent1"/>
                </a:solidFill>
                <a:latin typeface="Arial" panose="020B0604020202020204" pitchFamily="34" charset="0"/>
                <a:cs typeface="Arial" panose="020B0604020202020204" pitchFamily="34" charset="0"/>
              </a:rPr>
              <a:t>Postgraduate </a:t>
            </a:r>
            <a:r>
              <a:rPr lang="en-US" b="1" dirty="0" err="1">
                <a:solidFill>
                  <a:schemeClr val="accent1"/>
                </a:solidFill>
                <a:latin typeface="Arial" panose="020B0604020202020204" pitchFamily="34" charset="0"/>
                <a:cs typeface="Arial" panose="020B0604020202020204" pitchFamily="34" charset="0"/>
              </a:rPr>
              <a:t>programme</a:t>
            </a:r>
            <a:r>
              <a:rPr lang="en-US" b="1" dirty="0">
                <a:solidFill>
                  <a:schemeClr val="accent1"/>
                </a:solidFill>
                <a:latin typeface="Arial" panose="020B0604020202020204" pitchFamily="34" charset="0"/>
                <a:cs typeface="Arial" panose="020B0604020202020204" pitchFamily="34" charset="0"/>
              </a:rPr>
              <a:t> in Education</a:t>
            </a:r>
            <a:endParaRPr lang="en-GB" b="1" dirty="0">
              <a:solidFill>
                <a:schemeClr val="accent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955423" y="1512642"/>
            <a:ext cx="10652114" cy="4368843"/>
          </a:xfrm>
          <a:prstGeom prst="rect">
            <a:avLst/>
          </a:prstGeom>
        </p:spPr>
        <p:txBody>
          <a:bodyPr vert="horz" lIns="0" tIns="331200" rIns="0" bIns="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4400" dirty="0">
                <a:latin typeface="Arial" panose="020B0604020202020204" pitchFamily="34" charset="0"/>
                <a:cs typeface="Arial" panose="020B0604020202020204" pitchFamily="34" charset="0"/>
              </a:rPr>
              <a:t>Students attend a compulsory session with Education for Sustainability (</a:t>
            </a:r>
            <a:r>
              <a:rPr lang="en-US" sz="4400" dirty="0" err="1">
                <a:latin typeface="Arial" panose="020B0604020202020204" pitchFamily="34" charset="0"/>
                <a:cs typeface="Arial" panose="020B0604020202020204" pitchFamily="34" charset="0"/>
              </a:rPr>
              <a:t>EfS</a:t>
            </a:r>
            <a:r>
              <a:rPr lang="en-US" sz="4400" dirty="0">
                <a:latin typeface="Arial" panose="020B0604020202020204" pitchFamily="34" charset="0"/>
                <a:cs typeface="Arial" panose="020B0604020202020204" pitchFamily="34" charset="0"/>
              </a:rPr>
              <a:t>) focused content. They take part in class exercises requiring them to actively apply </a:t>
            </a:r>
            <a:r>
              <a:rPr lang="en-US" sz="4400" dirty="0" err="1">
                <a:latin typeface="Arial" panose="020B0604020202020204" pitchFamily="34" charset="0"/>
                <a:cs typeface="Arial" panose="020B0604020202020204" pitchFamily="34" charset="0"/>
              </a:rPr>
              <a:t>EfS</a:t>
            </a:r>
            <a:r>
              <a:rPr lang="en-US" sz="4400" dirty="0">
                <a:latin typeface="Arial" panose="020B0604020202020204" pitchFamily="34" charset="0"/>
                <a:cs typeface="Arial" panose="020B0604020202020204" pitchFamily="34" charset="0"/>
              </a:rPr>
              <a:t> thinking, and discuss and evaluate best </a:t>
            </a:r>
            <a:r>
              <a:rPr lang="en-US" sz="4400" dirty="0" err="1">
                <a:latin typeface="Arial" panose="020B0604020202020204" pitchFamily="34" charset="0"/>
                <a:cs typeface="Arial" panose="020B0604020202020204" pitchFamily="34" charset="0"/>
              </a:rPr>
              <a:t>EfS</a:t>
            </a:r>
            <a:r>
              <a:rPr lang="en-US" sz="4400" dirty="0">
                <a:latin typeface="Arial" panose="020B0604020202020204" pitchFamily="34" charset="0"/>
                <a:cs typeface="Arial" panose="020B0604020202020204" pitchFamily="34" charset="0"/>
              </a:rPr>
              <a:t> practice - but these exercises are not formally assessed.</a:t>
            </a:r>
          </a:p>
          <a:p>
            <a:pPr marL="0" indent="0">
              <a:buNone/>
            </a:pPr>
            <a:endParaRPr lang="en-GB" dirty="0">
              <a:cs typeface="Arial"/>
            </a:endParaRPr>
          </a:p>
        </p:txBody>
      </p:sp>
    </p:spTree>
    <p:extLst>
      <p:ext uri="{BB962C8B-B14F-4D97-AF65-F5344CB8AC3E}">
        <p14:creationId xmlns:p14="http://schemas.microsoft.com/office/powerpoint/2010/main" val="3734081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normAutofit/>
          </a:bodyPr>
          <a:lstStyle/>
          <a:p>
            <a:r>
              <a:rPr lang="en-US" b="1" dirty="0">
                <a:solidFill>
                  <a:schemeClr val="accent1"/>
                </a:solidFill>
                <a:latin typeface="Arial" panose="020B0604020202020204" pitchFamily="34" charset="0"/>
                <a:cs typeface="Arial" panose="020B0604020202020204" pitchFamily="34" charset="0"/>
              </a:rPr>
              <a:t>Postgraduate </a:t>
            </a:r>
            <a:r>
              <a:rPr lang="en-US" b="1" dirty="0" err="1">
                <a:solidFill>
                  <a:schemeClr val="accent1"/>
                </a:solidFill>
                <a:latin typeface="Arial" panose="020B0604020202020204" pitchFamily="34" charset="0"/>
                <a:cs typeface="Arial" panose="020B0604020202020204" pitchFamily="34" charset="0"/>
              </a:rPr>
              <a:t>programme</a:t>
            </a:r>
            <a:r>
              <a:rPr lang="en-US" b="1" dirty="0">
                <a:solidFill>
                  <a:schemeClr val="accent1"/>
                </a:solidFill>
                <a:latin typeface="Arial" panose="020B0604020202020204" pitchFamily="34" charset="0"/>
                <a:cs typeface="Arial" panose="020B0604020202020204" pitchFamily="34" charset="0"/>
              </a:rPr>
              <a:t> in Education</a:t>
            </a:r>
            <a:endParaRPr lang="en-GB" b="1" dirty="0">
              <a:solidFill>
                <a:schemeClr val="accent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955423" y="1512642"/>
            <a:ext cx="10652114" cy="4368843"/>
          </a:xfrm>
          <a:prstGeom prst="rect">
            <a:avLst/>
          </a:prstGeom>
        </p:spPr>
        <p:txBody>
          <a:bodyPr vert="horz" lIns="0" tIns="331200" rIns="0" bIns="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4400" dirty="0">
                <a:latin typeface="Arial" panose="020B0604020202020204" pitchFamily="34" charset="0"/>
                <a:cs typeface="Arial" panose="020B0604020202020204" pitchFamily="34" charset="0"/>
              </a:rPr>
              <a:t>Students attend a compulsory session with Education for Sustainability (</a:t>
            </a:r>
            <a:r>
              <a:rPr lang="en-US" sz="4400" dirty="0" err="1">
                <a:latin typeface="Arial" panose="020B0604020202020204" pitchFamily="34" charset="0"/>
                <a:cs typeface="Arial" panose="020B0604020202020204" pitchFamily="34" charset="0"/>
              </a:rPr>
              <a:t>EfS</a:t>
            </a:r>
            <a:r>
              <a:rPr lang="en-US" sz="4400" dirty="0">
                <a:latin typeface="Arial" panose="020B0604020202020204" pitchFamily="34" charset="0"/>
                <a:cs typeface="Arial" panose="020B0604020202020204" pitchFamily="34" charset="0"/>
              </a:rPr>
              <a:t>) focused content. They take part in class exercises requiring them to actively apply </a:t>
            </a:r>
            <a:r>
              <a:rPr lang="en-US" sz="4400" dirty="0" err="1">
                <a:latin typeface="Arial" panose="020B0604020202020204" pitchFamily="34" charset="0"/>
                <a:cs typeface="Arial" panose="020B0604020202020204" pitchFamily="34" charset="0"/>
              </a:rPr>
              <a:t>EfS</a:t>
            </a:r>
            <a:r>
              <a:rPr lang="en-US" sz="4400" dirty="0">
                <a:latin typeface="Arial" panose="020B0604020202020204" pitchFamily="34" charset="0"/>
                <a:cs typeface="Arial" panose="020B0604020202020204" pitchFamily="34" charset="0"/>
              </a:rPr>
              <a:t> thinking, and discuss and evaluate best </a:t>
            </a:r>
            <a:r>
              <a:rPr lang="en-US" sz="4400" dirty="0" err="1">
                <a:latin typeface="Arial" panose="020B0604020202020204" pitchFamily="34" charset="0"/>
                <a:cs typeface="Arial" panose="020B0604020202020204" pitchFamily="34" charset="0"/>
              </a:rPr>
              <a:t>EfS</a:t>
            </a:r>
            <a:r>
              <a:rPr lang="en-US" sz="4400" dirty="0">
                <a:latin typeface="Arial" panose="020B0604020202020204" pitchFamily="34" charset="0"/>
                <a:cs typeface="Arial" panose="020B0604020202020204" pitchFamily="34" charset="0"/>
              </a:rPr>
              <a:t> practice - but these exercises are not formally assessed.</a:t>
            </a:r>
          </a:p>
          <a:p>
            <a:pPr marL="0" indent="0">
              <a:buNone/>
            </a:pPr>
            <a:endParaRPr lang="en-GB" dirty="0">
              <a:cs typeface="Arial"/>
            </a:endParaRPr>
          </a:p>
        </p:txBody>
      </p:sp>
      <p:sp>
        <p:nvSpPr>
          <p:cNvPr id="3" name="Title 1">
            <a:extLst>
              <a:ext uri="{FF2B5EF4-FFF2-40B4-BE49-F238E27FC236}">
                <a16:creationId xmlns:a16="http://schemas.microsoft.com/office/drawing/2014/main" id="{7747E604-33BF-233F-FB07-391F283047FB}"/>
              </a:ext>
            </a:extLst>
          </p:cNvPr>
          <p:cNvSpPr txBox="1">
            <a:spLocks/>
          </p:cNvSpPr>
          <p:nvPr/>
        </p:nvSpPr>
        <p:spPr>
          <a:xfrm>
            <a:off x="955423" y="5772875"/>
            <a:ext cx="10118291" cy="720000"/>
          </a:xfrm>
          <a:prstGeom prst="rect">
            <a:avLst/>
          </a:prstGeom>
        </p:spPr>
        <p:txBody>
          <a:bodyPr vert="horz" lIns="0" tIns="0" rIns="0" bIns="0" rtlCol="0" anchor="t" anchorCtr="0">
            <a:noAutofit/>
          </a:bodyPr>
          <a:lstStyle>
            <a:lvl1pPr algn="l" defTabSz="914400" rtl="0" eaLnBrk="1" latinLnBrk="0" hangingPunct="1">
              <a:lnSpc>
                <a:spcPts val="3250"/>
              </a:lnSpc>
              <a:spcBef>
                <a:spcPct val="0"/>
              </a:spcBef>
              <a:buNone/>
              <a:defRPr lang="en-GB" sz="3450" b="1" kern="1200">
                <a:solidFill>
                  <a:schemeClr val="accent3"/>
                </a:solidFill>
                <a:latin typeface="+mj-lt"/>
                <a:ea typeface="+mj-ea"/>
                <a:cs typeface="+mj-cs"/>
              </a:defRPr>
            </a:lvl1pPr>
          </a:lstStyle>
          <a:p>
            <a:pPr fontAlgn="base"/>
            <a:r>
              <a:rPr lang="en-GB" sz="4800" dirty="0">
                <a:solidFill>
                  <a:srgbClr val="FFC000"/>
                </a:solidFill>
                <a:latin typeface="Arial" panose="020B0604020202020204" pitchFamily="34" charset="0"/>
                <a:cs typeface="Arial" panose="020B0604020202020204" pitchFamily="34" charset="0"/>
              </a:rPr>
              <a:t>Silver</a:t>
            </a:r>
            <a:endParaRPr lang="en-GB" sz="66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616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normAutofit/>
          </a:bodyPr>
          <a:lstStyle/>
          <a:p>
            <a:r>
              <a:rPr lang="en-US" b="1" dirty="0">
                <a:solidFill>
                  <a:schemeClr val="accent1"/>
                </a:solidFill>
                <a:latin typeface="Arial" panose="020B0604020202020204" pitchFamily="34" charset="0"/>
                <a:cs typeface="Arial" panose="020B0604020202020204" pitchFamily="34" charset="0"/>
              </a:rPr>
              <a:t>Sport module – level 5 [this module is compulsory]</a:t>
            </a:r>
            <a:endParaRPr lang="en-GB" b="1" dirty="0">
              <a:solidFill>
                <a:schemeClr val="accent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955423" y="1512642"/>
            <a:ext cx="10652114" cy="4368843"/>
          </a:xfrm>
          <a:prstGeom prst="rect">
            <a:avLst/>
          </a:prstGeom>
        </p:spPr>
        <p:txBody>
          <a:bodyPr vert="horz" lIns="0" tIns="33120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4400" dirty="0">
                <a:latin typeface="Arial" panose="020B0604020202020204" pitchFamily="34" charset="0"/>
                <a:cs typeface="Arial" panose="020B0604020202020204" pitchFamily="34" charset="0"/>
              </a:rPr>
              <a:t>Students look at how sport is used for international development. They look at a range of sporting </a:t>
            </a:r>
            <a:r>
              <a:rPr lang="en-US" sz="4400" dirty="0" err="1">
                <a:latin typeface="Arial" panose="020B0604020202020204" pitchFamily="34" charset="0"/>
                <a:cs typeface="Arial" panose="020B0604020202020204" pitchFamily="34" charset="0"/>
              </a:rPr>
              <a:t>organisations</a:t>
            </a:r>
            <a:r>
              <a:rPr lang="en-US" sz="4400" dirty="0">
                <a:latin typeface="Arial" panose="020B0604020202020204" pitchFamily="34" charset="0"/>
                <a:cs typeface="Arial" panose="020B0604020202020204" pitchFamily="34" charset="0"/>
              </a:rPr>
              <a:t> and their response to development needs in the context of issues like influencing social justice, equality or wellbeing.</a:t>
            </a:r>
          </a:p>
          <a:p>
            <a:pPr marL="0" indent="0">
              <a:buNone/>
            </a:pPr>
            <a:endParaRPr lang="en-GB" dirty="0">
              <a:cs typeface="Arial"/>
            </a:endParaRPr>
          </a:p>
        </p:txBody>
      </p:sp>
    </p:spTree>
    <p:extLst>
      <p:ext uri="{BB962C8B-B14F-4D97-AF65-F5344CB8AC3E}">
        <p14:creationId xmlns:p14="http://schemas.microsoft.com/office/powerpoint/2010/main" val="1163703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normAutofit/>
          </a:bodyPr>
          <a:lstStyle/>
          <a:p>
            <a:r>
              <a:rPr lang="en-US" b="1" dirty="0">
                <a:solidFill>
                  <a:schemeClr val="accent1"/>
                </a:solidFill>
                <a:latin typeface="Arial" panose="020B0604020202020204" pitchFamily="34" charset="0"/>
                <a:cs typeface="Arial" panose="020B0604020202020204" pitchFamily="34" charset="0"/>
              </a:rPr>
              <a:t>Sport module – level 5 [this module is compulsory]</a:t>
            </a:r>
            <a:endParaRPr lang="en-GB" b="1" dirty="0">
              <a:solidFill>
                <a:schemeClr val="accent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955423" y="1512642"/>
            <a:ext cx="10652114" cy="4368843"/>
          </a:xfrm>
          <a:prstGeom prst="rect">
            <a:avLst/>
          </a:prstGeom>
        </p:spPr>
        <p:txBody>
          <a:bodyPr vert="horz" lIns="0" tIns="33120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4400" dirty="0">
                <a:latin typeface="Arial" panose="020B0604020202020204" pitchFamily="34" charset="0"/>
                <a:cs typeface="Arial" panose="020B0604020202020204" pitchFamily="34" charset="0"/>
              </a:rPr>
              <a:t>Students look at how sport is used for international development. They look at a range of sporting </a:t>
            </a:r>
            <a:r>
              <a:rPr lang="en-US" sz="4400" dirty="0" err="1">
                <a:latin typeface="Arial" panose="020B0604020202020204" pitchFamily="34" charset="0"/>
                <a:cs typeface="Arial" panose="020B0604020202020204" pitchFamily="34" charset="0"/>
              </a:rPr>
              <a:t>organisations</a:t>
            </a:r>
            <a:r>
              <a:rPr lang="en-US" sz="4400" dirty="0">
                <a:latin typeface="Arial" panose="020B0604020202020204" pitchFamily="34" charset="0"/>
                <a:cs typeface="Arial" panose="020B0604020202020204" pitchFamily="34" charset="0"/>
              </a:rPr>
              <a:t> and their response to development needs in the context of issues like influencing social justice, equality or wellbeing.</a:t>
            </a:r>
          </a:p>
          <a:p>
            <a:pPr marL="0" indent="0">
              <a:buNone/>
            </a:pPr>
            <a:endParaRPr lang="en-GB" dirty="0">
              <a:cs typeface="Arial"/>
            </a:endParaRPr>
          </a:p>
        </p:txBody>
      </p:sp>
      <p:sp>
        <p:nvSpPr>
          <p:cNvPr id="3" name="Title 1">
            <a:extLst>
              <a:ext uri="{FF2B5EF4-FFF2-40B4-BE49-F238E27FC236}">
                <a16:creationId xmlns:a16="http://schemas.microsoft.com/office/drawing/2014/main" id="{7747E604-33BF-233F-FB07-391F283047FB}"/>
              </a:ext>
            </a:extLst>
          </p:cNvPr>
          <p:cNvSpPr txBox="1">
            <a:spLocks/>
          </p:cNvSpPr>
          <p:nvPr/>
        </p:nvSpPr>
        <p:spPr>
          <a:xfrm>
            <a:off x="955423" y="5772875"/>
            <a:ext cx="10118291" cy="720000"/>
          </a:xfrm>
          <a:prstGeom prst="rect">
            <a:avLst/>
          </a:prstGeom>
        </p:spPr>
        <p:txBody>
          <a:bodyPr vert="horz" lIns="0" tIns="0" rIns="0" bIns="0" rtlCol="0" anchor="t" anchorCtr="0">
            <a:noAutofit/>
          </a:bodyPr>
          <a:lstStyle>
            <a:lvl1pPr algn="l" defTabSz="914400" rtl="0" eaLnBrk="1" latinLnBrk="0" hangingPunct="1">
              <a:lnSpc>
                <a:spcPts val="3250"/>
              </a:lnSpc>
              <a:spcBef>
                <a:spcPct val="0"/>
              </a:spcBef>
              <a:buNone/>
              <a:defRPr lang="en-GB" sz="3450" b="1" kern="1200">
                <a:solidFill>
                  <a:schemeClr val="accent3"/>
                </a:solidFill>
                <a:latin typeface="+mj-lt"/>
                <a:ea typeface="+mj-ea"/>
                <a:cs typeface="+mj-cs"/>
              </a:defRPr>
            </a:lvl1pPr>
          </a:lstStyle>
          <a:p>
            <a:pPr fontAlgn="base"/>
            <a:r>
              <a:rPr lang="en-GB" sz="4800" dirty="0">
                <a:solidFill>
                  <a:srgbClr val="FFC000"/>
                </a:solidFill>
                <a:latin typeface="Arial" panose="020B0604020202020204" pitchFamily="34" charset="0"/>
                <a:cs typeface="Arial" panose="020B0604020202020204" pitchFamily="34" charset="0"/>
              </a:rPr>
              <a:t>No medal</a:t>
            </a:r>
            <a:endParaRPr lang="en-GB" sz="66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6768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a:xfrm>
            <a:off x="955423" y="238470"/>
            <a:ext cx="10515600" cy="1325563"/>
          </a:xfrm>
        </p:spPr>
        <p:txBody>
          <a:bodyPr>
            <a:normAutofit/>
          </a:bodyPr>
          <a:lstStyle/>
          <a:p>
            <a:r>
              <a:rPr lang="en-GB" b="1" dirty="0">
                <a:solidFill>
                  <a:schemeClr val="accent1"/>
                </a:solidFill>
                <a:latin typeface="Arial" panose="020B0604020202020204" pitchFamily="34" charset="0"/>
                <a:cs typeface="Arial" panose="020B0604020202020204" pitchFamily="34" charset="0"/>
              </a:rPr>
              <a:t>Architecture course</a:t>
            </a: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955423" y="1244578"/>
            <a:ext cx="10652114" cy="4368843"/>
          </a:xfrm>
          <a:prstGeom prst="rect">
            <a:avLst/>
          </a:prstGeom>
        </p:spPr>
        <p:txBody>
          <a:bodyPr vert="horz" lIns="0" tIns="331200" rIns="0" bIns="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4400" dirty="0">
                <a:latin typeface="Arial" panose="020B0604020202020204" pitchFamily="34" charset="0"/>
                <a:cs typeface="Arial" panose="020B0604020202020204" pitchFamily="34" charset="0"/>
              </a:rPr>
              <a:t>Sustainability is very strong and clear in both the module content and assessment at level 4, 5 and 6 of this course. Students can see the relationships between people, the environment and economy. Students work on live briefs with industry partners – critically addressing sustainability through a strong employability focus.</a:t>
            </a:r>
          </a:p>
          <a:p>
            <a:pPr marL="0" indent="0">
              <a:buNone/>
            </a:pPr>
            <a:endParaRPr lang="en-GB" dirty="0">
              <a:cs typeface="Arial"/>
            </a:endParaRPr>
          </a:p>
        </p:txBody>
      </p:sp>
    </p:spTree>
    <p:extLst>
      <p:ext uri="{BB962C8B-B14F-4D97-AF65-F5344CB8AC3E}">
        <p14:creationId xmlns:p14="http://schemas.microsoft.com/office/powerpoint/2010/main" val="1110087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a:xfrm>
            <a:off x="955423" y="238470"/>
            <a:ext cx="10515600" cy="1325563"/>
          </a:xfrm>
        </p:spPr>
        <p:txBody>
          <a:bodyPr>
            <a:normAutofit/>
          </a:bodyPr>
          <a:lstStyle/>
          <a:p>
            <a:r>
              <a:rPr lang="en-GB" b="1" dirty="0">
                <a:solidFill>
                  <a:schemeClr val="accent1"/>
                </a:solidFill>
                <a:latin typeface="Arial" panose="020B0604020202020204" pitchFamily="34" charset="0"/>
                <a:cs typeface="Arial" panose="020B0604020202020204" pitchFamily="34" charset="0"/>
              </a:rPr>
              <a:t>Architecture course</a:t>
            </a: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955423" y="1111589"/>
            <a:ext cx="10652114" cy="4368843"/>
          </a:xfrm>
          <a:prstGeom prst="rect">
            <a:avLst/>
          </a:prstGeom>
        </p:spPr>
        <p:txBody>
          <a:bodyPr vert="horz" lIns="0" tIns="331200" rIns="0" bIns="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4400" dirty="0">
                <a:latin typeface="Arial" panose="020B0604020202020204" pitchFamily="34" charset="0"/>
                <a:cs typeface="Arial" panose="020B0604020202020204" pitchFamily="34" charset="0"/>
              </a:rPr>
              <a:t>Sustainability is very strong and clear in both the module content and assessment at level 4, 5 and 6 of this course. Students can see the relationships between people, the environment and economy. Students work on live briefs with industry partners – critically addressing sustainability through a strong employability focus.</a:t>
            </a:r>
          </a:p>
          <a:p>
            <a:pPr marL="0" indent="0">
              <a:buNone/>
            </a:pPr>
            <a:endParaRPr lang="en-GB" dirty="0">
              <a:cs typeface="Arial"/>
            </a:endParaRPr>
          </a:p>
        </p:txBody>
      </p:sp>
      <p:sp>
        <p:nvSpPr>
          <p:cNvPr id="3" name="Title 1">
            <a:extLst>
              <a:ext uri="{FF2B5EF4-FFF2-40B4-BE49-F238E27FC236}">
                <a16:creationId xmlns:a16="http://schemas.microsoft.com/office/drawing/2014/main" id="{7747E604-33BF-233F-FB07-391F283047FB}"/>
              </a:ext>
            </a:extLst>
          </p:cNvPr>
          <p:cNvSpPr txBox="1">
            <a:spLocks/>
          </p:cNvSpPr>
          <p:nvPr/>
        </p:nvSpPr>
        <p:spPr>
          <a:xfrm>
            <a:off x="955423" y="5772875"/>
            <a:ext cx="10118291" cy="720000"/>
          </a:xfrm>
          <a:prstGeom prst="rect">
            <a:avLst/>
          </a:prstGeom>
        </p:spPr>
        <p:txBody>
          <a:bodyPr vert="horz" lIns="0" tIns="0" rIns="0" bIns="0" rtlCol="0" anchor="t" anchorCtr="0">
            <a:noAutofit/>
          </a:bodyPr>
          <a:lstStyle>
            <a:lvl1pPr algn="l" defTabSz="914400" rtl="0" eaLnBrk="1" latinLnBrk="0" hangingPunct="1">
              <a:lnSpc>
                <a:spcPts val="3250"/>
              </a:lnSpc>
              <a:spcBef>
                <a:spcPct val="0"/>
              </a:spcBef>
              <a:buNone/>
              <a:defRPr lang="en-GB" sz="3450" b="1" kern="1200">
                <a:solidFill>
                  <a:schemeClr val="accent3"/>
                </a:solidFill>
                <a:latin typeface="+mj-lt"/>
                <a:ea typeface="+mj-ea"/>
                <a:cs typeface="+mj-cs"/>
              </a:defRPr>
            </a:lvl1pPr>
          </a:lstStyle>
          <a:p>
            <a:pPr fontAlgn="base"/>
            <a:r>
              <a:rPr lang="en-GB" sz="4800" dirty="0">
                <a:solidFill>
                  <a:srgbClr val="FFC000"/>
                </a:solidFill>
                <a:latin typeface="Arial" panose="020B0604020202020204" pitchFamily="34" charset="0"/>
                <a:cs typeface="Arial" panose="020B0604020202020204" pitchFamily="34" charset="0"/>
              </a:rPr>
              <a:t>Gold</a:t>
            </a:r>
            <a:endParaRPr lang="en-GB" sz="66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9213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a:xfrm>
            <a:off x="998621" y="2386431"/>
            <a:ext cx="10515600" cy="1325563"/>
          </a:xfrm>
        </p:spPr>
        <p:txBody>
          <a:bodyPr>
            <a:normAutofit fontScale="90000"/>
          </a:bodyPr>
          <a:lstStyle/>
          <a:p>
            <a:pPr algn="ctr"/>
            <a:r>
              <a:rPr lang="en-GB" sz="8000" b="1" dirty="0">
                <a:solidFill>
                  <a:schemeClr val="accent1"/>
                </a:solidFill>
                <a:latin typeface="Arial" panose="020B0604020202020204" pitchFamily="34" charset="0"/>
                <a:cs typeface="Arial" panose="020B0604020202020204" pitchFamily="34" charset="0"/>
              </a:rPr>
              <a:t>Now rate your course</a:t>
            </a:r>
          </a:p>
        </p:txBody>
      </p:sp>
    </p:spTree>
    <p:extLst>
      <p:ext uri="{BB962C8B-B14F-4D97-AF65-F5344CB8AC3E}">
        <p14:creationId xmlns:p14="http://schemas.microsoft.com/office/powerpoint/2010/main" val="3521426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Further information</a:t>
            </a:r>
          </a:p>
        </p:txBody>
      </p:sp>
      <p:sp>
        <p:nvSpPr>
          <p:cNvPr id="5" name="TextBox 4">
            <a:extLst>
              <a:ext uri="{FF2B5EF4-FFF2-40B4-BE49-F238E27FC236}">
                <a16:creationId xmlns:a16="http://schemas.microsoft.com/office/drawing/2014/main" id="{EDE63FD3-A602-3297-7CCB-FA11720DF9E9}"/>
              </a:ext>
            </a:extLst>
          </p:cNvPr>
          <p:cNvSpPr txBox="1"/>
          <p:nvPr/>
        </p:nvSpPr>
        <p:spPr>
          <a:xfrm>
            <a:off x="838200" y="1905506"/>
            <a:ext cx="930921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latin typeface="Arial" panose="020B0604020202020204" pitchFamily="34" charset="0"/>
                <a:ea typeface="+mn-lt"/>
                <a:cs typeface="Arial" panose="020B0604020202020204" pitchFamily="34" charset="0"/>
              </a:rPr>
              <a:t>Anti-greenwash education kit</a:t>
            </a:r>
          </a:p>
          <a:p>
            <a:endParaRPr lang="en-GB" sz="3200" b="1" dirty="0">
              <a:latin typeface="Arial" panose="020B0604020202020204" pitchFamily="34" charset="0"/>
              <a:ea typeface="+mn-lt"/>
              <a:cs typeface="Arial" panose="020B0604020202020204" pitchFamily="34" charset="0"/>
            </a:endParaRPr>
          </a:p>
          <a:p>
            <a:endParaRPr lang="en-GB" sz="3200" b="1" dirty="0">
              <a:latin typeface="Arial" panose="020B0604020202020204" pitchFamily="34" charset="0"/>
              <a:ea typeface="+mn-lt"/>
              <a:cs typeface="Arial" panose="020B0604020202020204" pitchFamily="34" charset="0"/>
            </a:endParaRPr>
          </a:p>
          <a:p>
            <a:endParaRPr lang="en-GB" sz="3200" b="1" dirty="0">
              <a:latin typeface="Arial" panose="020B0604020202020204" pitchFamily="34" charset="0"/>
              <a:ea typeface="+mn-lt"/>
              <a:cs typeface="Arial" panose="020B0604020202020204" pitchFamily="34" charset="0"/>
            </a:endParaRPr>
          </a:p>
          <a:p>
            <a:r>
              <a:rPr lang="en-GB" sz="3200" b="1" dirty="0">
                <a:latin typeface="Arial" panose="020B0604020202020204" pitchFamily="34" charset="0"/>
                <a:ea typeface="+mn-lt"/>
                <a:cs typeface="Arial" panose="020B0604020202020204" pitchFamily="34" charset="0"/>
              </a:rPr>
              <a:t>Project website:</a:t>
            </a:r>
          </a:p>
          <a:p>
            <a:r>
              <a:rPr lang="en-US" sz="3200" dirty="0">
                <a:latin typeface="Arial" panose="020B0604020202020204" pitchFamily="34" charset="0"/>
                <a:ea typeface="+mn-lt"/>
                <a:cs typeface="Arial" panose="020B0604020202020204" pitchFamily="34" charset="0"/>
              </a:rPr>
              <a:t>glos.ac.uk/</a:t>
            </a:r>
            <a:r>
              <a:rPr lang="en-US" sz="3200" dirty="0" err="1">
                <a:latin typeface="Arial" panose="020B0604020202020204" pitchFamily="34" charset="0"/>
                <a:ea typeface="+mn-lt"/>
                <a:cs typeface="Arial" panose="020B0604020202020204" pitchFamily="34" charset="0"/>
              </a:rPr>
              <a:t>qualityefs</a:t>
            </a:r>
            <a:endParaRPr lang="en-US" sz="3200" dirty="0">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3880246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Ice breaker</a:t>
            </a:r>
          </a:p>
        </p:txBody>
      </p:sp>
      <p:sp>
        <p:nvSpPr>
          <p:cNvPr id="3" name="Content Placeholder 2">
            <a:extLst>
              <a:ext uri="{FF2B5EF4-FFF2-40B4-BE49-F238E27FC236}">
                <a16:creationId xmlns:a16="http://schemas.microsoft.com/office/drawing/2014/main" id="{15660D57-480C-86DB-6DB3-FD8D8FCC9995}"/>
              </a:ext>
            </a:extLst>
          </p:cNvPr>
          <p:cNvSpPr>
            <a:spLocks noGrp="1"/>
          </p:cNvSpPr>
          <p:nvPr>
            <p:ph idx="1"/>
          </p:nvPr>
        </p:nvSpPr>
        <p:spPr/>
        <p:txBody>
          <a:bodyPr/>
          <a:lstStyle/>
          <a:p>
            <a:pPr marL="0" indent="0">
              <a:buNone/>
            </a:pPr>
            <a:r>
              <a:rPr lang="en-GB" dirty="0"/>
              <a:t>INSERT YOURS HERE</a:t>
            </a:r>
          </a:p>
          <a:p>
            <a:endParaRPr lang="en-GB" dirty="0"/>
          </a:p>
        </p:txBody>
      </p:sp>
    </p:spTree>
    <p:extLst>
      <p:ext uri="{BB962C8B-B14F-4D97-AF65-F5344CB8AC3E}">
        <p14:creationId xmlns:p14="http://schemas.microsoft.com/office/powerpoint/2010/main" val="3552713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normAutofit/>
          </a:bodyPr>
          <a:lstStyle/>
          <a:p>
            <a:r>
              <a:rPr lang="en-US" b="1" dirty="0">
                <a:solidFill>
                  <a:schemeClr val="accent1"/>
                </a:solidFill>
                <a:latin typeface="Arial" panose="020B0604020202020204" pitchFamily="34" charset="0"/>
                <a:cs typeface="Arial" panose="020B0604020202020204" pitchFamily="34" charset="0"/>
              </a:rPr>
              <a:t>The plan</a:t>
            </a:r>
            <a:endParaRPr lang="en-GB" b="1" dirty="0">
              <a:solidFill>
                <a:schemeClr val="accent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955423" y="1512642"/>
            <a:ext cx="10652114" cy="4368843"/>
          </a:xfrm>
          <a:prstGeom prst="rect">
            <a:avLst/>
          </a:prstGeom>
        </p:spPr>
        <p:txBody>
          <a:bodyPr vert="horz" lIns="0" tIns="33120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endParaRPr lang="en-GB" sz="4400" dirty="0">
              <a:cs typeface="Arial"/>
            </a:endParaRPr>
          </a:p>
        </p:txBody>
      </p:sp>
      <p:sp>
        <p:nvSpPr>
          <p:cNvPr id="4" name="Content Placeholder 2">
            <a:extLst>
              <a:ext uri="{FF2B5EF4-FFF2-40B4-BE49-F238E27FC236}">
                <a16:creationId xmlns:a16="http://schemas.microsoft.com/office/drawing/2014/main" id="{E6272FB7-6CAF-4E1D-8290-CF2BBE42B1CA}"/>
              </a:ext>
            </a:extLst>
          </p:cNvPr>
          <p:cNvSpPr>
            <a:spLocks noGrp="1"/>
          </p:cNvSpPr>
          <p:nvPr>
            <p:ph idx="1"/>
          </p:nvPr>
        </p:nvSpPr>
        <p:spPr>
          <a:xfrm>
            <a:off x="838200" y="1825625"/>
            <a:ext cx="10515600" cy="4351338"/>
          </a:xfrm>
        </p:spPr>
        <p:txBody>
          <a:bodyPr/>
          <a:lstStyle/>
          <a:p>
            <a:pPr marL="0" indent="0">
              <a:buNone/>
            </a:pPr>
            <a:r>
              <a:rPr lang="en-GB" dirty="0"/>
              <a:t>INSERT YOURS HERE</a:t>
            </a:r>
          </a:p>
          <a:p>
            <a:endParaRPr lang="en-GB" dirty="0"/>
          </a:p>
        </p:txBody>
      </p:sp>
    </p:spTree>
    <p:extLst>
      <p:ext uri="{BB962C8B-B14F-4D97-AF65-F5344CB8AC3E}">
        <p14:creationId xmlns:p14="http://schemas.microsoft.com/office/powerpoint/2010/main" val="3663255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a:xfrm>
            <a:off x="998621" y="2386431"/>
            <a:ext cx="10515600" cy="1325563"/>
          </a:xfrm>
        </p:spPr>
        <p:txBody>
          <a:bodyPr>
            <a:normAutofit/>
          </a:bodyPr>
          <a:lstStyle/>
          <a:p>
            <a:pPr algn="ctr"/>
            <a:r>
              <a:rPr lang="en-GB" sz="8000" b="1" dirty="0">
                <a:solidFill>
                  <a:schemeClr val="accent1"/>
                </a:solidFill>
                <a:latin typeface="Arial" panose="020B0604020202020204" pitchFamily="34" charset="0"/>
                <a:cs typeface="Arial" panose="020B0604020202020204" pitchFamily="34" charset="0"/>
              </a:rPr>
              <a:t>Let’s get started!</a:t>
            </a:r>
          </a:p>
        </p:txBody>
      </p:sp>
    </p:spTree>
    <p:extLst>
      <p:ext uri="{BB962C8B-B14F-4D97-AF65-F5344CB8AC3E}">
        <p14:creationId xmlns:p14="http://schemas.microsoft.com/office/powerpoint/2010/main" val="3427124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Film 1 – project intro</a:t>
            </a:r>
          </a:p>
        </p:txBody>
      </p:sp>
      <p:pic>
        <p:nvPicPr>
          <p:cNvPr id="3" name="Online Media 3">
            <a:hlinkClick r:id="" action="ppaction://media"/>
            <a:extLst>
              <a:ext uri="{FF2B5EF4-FFF2-40B4-BE49-F238E27FC236}">
                <a16:creationId xmlns:a16="http://schemas.microsoft.com/office/drawing/2014/main" id="{D7D25EB1-EED5-3196-A2D0-854746579DC6}"/>
              </a:ext>
            </a:extLst>
          </p:cNvPr>
          <p:cNvPicPr>
            <a:picLocks noRot="1" noChangeAspect="1"/>
          </p:cNvPicPr>
          <p:nvPr>
            <a:videoFile r:link="rId1"/>
          </p:nvPr>
        </p:nvPicPr>
        <p:blipFill>
          <a:blip r:embed="rId3"/>
          <a:stretch>
            <a:fillRect/>
          </a:stretch>
        </p:blipFill>
        <p:spPr>
          <a:xfrm>
            <a:off x="1021773" y="1438785"/>
            <a:ext cx="8528215" cy="4797121"/>
          </a:xfrm>
          <a:prstGeom prst="rect">
            <a:avLst/>
          </a:prstGeom>
        </p:spPr>
      </p:pic>
    </p:spTree>
    <p:extLst>
      <p:ext uri="{BB962C8B-B14F-4D97-AF65-F5344CB8AC3E}">
        <p14:creationId xmlns:p14="http://schemas.microsoft.com/office/powerpoint/2010/main" val="349900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lstStyle/>
          <a:p>
            <a:r>
              <a:rPr lang="en-GB" b="1" dirty="0">
                <a:solidFill>
                  <a:schemeClr val="accent1"/>
                </a:solidFill>
                <a:latin typeface="Arial" panose="020B0604020202020204" pitchFamily="34" charset="0"/>
                <a:cs typeface="Arial" panose="020B0604020202020204" pitchFamily="34" charset="0"/>
              </a:rPr>
              <a:t>Film 2 – what is sustainability?</a:t>
            </a:r>
          </a:p>
        </p:txBody>
      </p:sp>
      <p:pic>
        <p:nvPicPr>
          <p:cNvPr id="4" name="Online Media 3">
            <a:hlinkClick r:id="" action="ppaction://media"/>
            <a:extLst>
              <a:ext uri="{FF2B5EF4-FFF2-40B4-BE49-F238E27FC236}">
                <a16:creationId xmlns:a16="http://schemas.microsoft.com/office/drawing/2014/main" id="{BCEDB797-1A60-1264-9427-E9BB60FC12A2}"/>
              </a:ext>
            </a:extLst>
          </p:cNvPr>
          <p:cNvPicPr>
            <a:picLocks noRot="1" noChangeAspect="1"/>
          </p:cNvPicPr>
          <p:nvPr>
            <a:videoFile r:link="rId1"/>
          </p:nvPr>
        </p:nvPicPr>
        <p:blipFill>
          <a:blip r:embed="rId3"/>
          <a:stretch>
            <a:fillRect/>
          </a:stretch>
        </p:blipFill>
        <p:spPr>
          <a:xfrm>
            <a:off x="1014368" y="1455493"/>
            <a:ext cx="8434432" cy="4744369"/>
          </a:xfrm>
          <a:prstGeom prst="rect">
            <a:avLst/>
          </a:prstGeom>
        </p:spPr>
      </p:pic>
    </p:spTree>
    <p:extLst>
      <p:ext uri="{BB962C8B-B14F-4D97-AF65-F5344CB8AC3E}">
        <p14:creationId xmlns:p14="http://schemas.microsoft.com/office/powerpoint/2010/main" val="1663489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normAutofit/>
          </a:bodyPr>
          <a:lstStyle/>
          <a:p>
            <a:r>
              <a:rPr lang="en-US" sz="3600" b="1" dirty="0">
                <a:solidFill>
                  <a:schemeClr val="accent1"/>
                </a:solidFill>
                <a:latin typeface="Arial" panose="020B0604020202020204" pitchFamily="34" charset="0"/>
                <a:cs typeface="Arial" panose="020B0604020202020204" pitchFamily="34" charset="0"/>
              </a:rPr>
              <a:t>What are students saying about sustainability?</a:t>
            </a:r>
            <a:endParaRPr lang="en-GB" sz="3600" b="1" dirty="0">
              <a:solidFill>
                <a:schemeClr val="accent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838200" y="1690688"/>
            <a:ext cx="6905017" cy="4368843"/>
          </a:xfrm>
          <a:prstGeom prst="rect">
            <a:avLst/>
          </a:prstGeom>
        </p:spPr>
        <p:txBody>
          <a:bodyPr vert="horz" lIns="0" tIns="331200" rIns="0" bIns="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pPr>
            <a:r>
              <a:rPr lang="en-GB" sz="4400" dirty="0"/>
              <a:t>91% of students are fairly or very concerned about climate change </a:t>
            </a:r>
            <a:r>
              <a:rPr lang="en-GB" sz="4400" dirty="0">
                <a:solidFill>
                  <a:schemeClr val="accent1"/>
                </a:solidFill>
              </a:rPr>
              <a:t>(SOS UK 2021)</a:t>
            </a:r>
          </a:p>
          <a:p>
            <a:pPr marL="342900" indent="-342900">
              <a:spcAft>
                <a:spcPts val="1200"/>
              </a:spcAft>
            </a:pPr>
            <a:r>
              <a:rPr lang="en-GB" sz="4400" dirty="0"/>
              <a:t>55% of Millennials and Gen Z worry about the climate on a weekly basis </a:t>
            </a:r>
            <a:r>
              <a:rPr lang="en-GB" sz="4400" dirty="0">
                <a:solidFill>
                  <a:schemeClr val="accent1"/>
                </a:solidFill>
              </a:rPr>
              <a:t>(Interface 2017)</a:t>
            </a:r>
          </a:p>
          <a:p>
            <a:pPr marL="342900" indent="-342900">
              <a:spcAft>
                <a:spcPts val="1200"/>
              </a:spcAft>
            </a:pPr>
            <a:r>
              <a:rPr lang="en-GB" sz="4400" dirty="0"/>
              <a:t>95% of young leaders think business is not doing enough </a:t>
            </a:r>
            <a:r>
              <a:rPr lang="en-GB" sz="4400" dirty="0">
                <a:solidFill>
                  <a:schemeClr val="accent1"/>
                </a:solidFill>
              </a:rPr>
              <a:t>(Interface 2017) </a:t>
            </a:r>
          </a:p>
          <a:p>
            <a:pPr marL="342900" indent="-342900">
              <a:spcAft>
                <a:spcPts val="1200"/>
              </a:spcAft>
            </a:pPr>
            <a:r>
              <a:rPr lang="en-GB" sz="4400" dirty="0"/>
              <a:t>68% of students want government to prioritise the climate in recovery after </a:t>
            </a:r>
            <a:r>
              <a:rPr lang="en-GB" sz="4400" dirty="0" err="1"/>
              <a:t>Covid</a:t>
            </a:r>
            <a:r>
              <a:rPr lang="en-GB" sz="4400" dirty="0"/>
              <a:t> 19 </a:t>
            </a:r>
            <a:r>
              <a:rPr lang="en-GB" sz="4400" dirty="0">
                <a:solidFill>
                  <a:schemeClr val="accent1"/>
                </a:solidFill>
              </a:rPr>
              <a:t>(SOS UK 2020)</a:t>
            </a:r>
          </a:p>
        </p:txBody>
      </p:sp>
      <p:pic>
        <p:nvPicPr>
          <p:cNvPr id="4" name="Picture 3">
            <a:extLst>
              <a:ext uri="{FF2B5EF4-FFF2-40B4-BE49-F238E27FC236}">
                <a16:creationId xmlns:a16="http://schemas.microsoft.com/office/drawing/2014/main" id="{90B6A929-8F50-4E28-A415-7087EAC1B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7295" y="1579773"/>
            <a:ext cx="2986505" cy="4479758"/>
          </a:xfrm>
          <a:prstGeom prst="rect">
            <a:avLst/>
          </a:prstGeom>
        </p:spPr>
      </p:pic>
    </p:spTree>
    <p:extLst>
      <p:ext uri="{BB962C8B-B14F-4D97-AF65-F5344CB8AC3E}">
        <p14:creationId xmlns:p14="http://schemas.microsoft.com/office/powerpoint/2010/main" val="129511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E566-27E2-8947-916D-C98342676CDE}"/>
              </a:ext>
            </a:extLst>
          </p:cNvPr>
          <p:cNvSpPr>
            <a:spLocks noGrp="1"/>
          </p:cNvSpPr>
          <p:nvPr>
            <p:ph type="title"/>
          </p:nvPr>
        </p:nvSpPr>
        <p:spPr/>
        <p:txBody>
          <a:bodyPr>
            <a:normAutofit/>
          </a:bodyPr>
          <a:lstStyle/>
          <a:p>
            <a:r>
              <a:rPr lang="en-US" sz="3600" b="1" dirty="0">
                <a:solidFill>
                  <a:schemeClr val="accent1"/>
                </a:solidFill>
                <a:latin typeface="Arial" panose="020B0604020202020204" pitchFamily="34" charset="0"/>
                <a:cs typeface="Arial" panose="020B0604020202020204" pitchFamily="34" charset="0"/>
              </a:rPr>
              <a:t>What are students saying about sustainability?</a:t>
            </a:r>
            <a:endParaRPr lang="en-GB" sz="3600" b="1" dirty="0">
              <a:solidFill>
                <a:schemeClr val="accent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A5B4E17D-3D13-D989-B5E1-085BF0DAB30F}"/>
              </a:ext>
            </a:extLst>
          </p:cNvPr>
          <p:cNvSpPr txBox="1">
            <a:spLocks/>
          </p:cNvSpPr>
          <p:nvPr/>
        </p:nvSpPr>
        <p:spPr>
          <a:xfrm>
            <a:off x="838200" y="1690688"/>
            <a:ext cx="6691009" cy="4593380"/>
          </a:xfrm>
          <a:prstGeom prst="rect">
            <a:avLst/>
          </a:prstGeom>
        </p:spPr>
        <p:txBody>
          <a:bodyPr vert="horz" lIns="0" tIns="331200" rIns="0" bIns="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pPr>
            <a:r>
              <a:rPr lang="en-GB" dirty="0"/>
              <a:t>91% of young leaders think ‘climate take back’ is possible </a:t>
            </a:r>
            <a:r>
              <a:rPr lang="en-GB" dirty="0">
                <a:solidFill>
                  <a:schemeClr val="accent1"/>
                </a:solidFill>
              </a:rPr>
              <a:t>(Interface 2017) </a:t>
            </a:r>
          </a:p>
          <a:p>
            <a:pPr marL="342900" indent="-342900">
              <a:spcAft>
                <a:spcPts val="1200"/>
              </a:spcAft>
            </a:pPr>
            <a:r>
              <a:rPr lang="en-GB" dirty="0"/>
              <a:t>Over half of Gen Z are relentlessly committed to making sure change happens </a:t>
            </a:r>
            <a:r>
              <a:rPr lang="en-GB" dirty="0">
                <a:solidFill>
                  <a:schemeClr val="accent1"/>
                </a:solidFill>
              </a:rPr>
              <a:t>(</a:t>
            </a:r>
            <a:r>
              <a:rPr lang="en-GB" dirty="0" err="1">
                <a:solidFill>
                  <a:schemeClr val="accent1"/>
                </a:solidFill>
              </a:rPr>
              <a:t>Beatfreaks</a:t>
            </a:r>
            <a:r>
              <a:rPr lang="en-GB" dirty="0">
                <a:solidFill>
                  <a:schemeClr val="accent1"/>
                </a:solidFill>
              </a:rPr>
              <a:t> 2021) </a:t>
            </a:r>
          </a:p>
          <a:p>
            <a:pPr marL="342900" indent="-342900">
              <a:spcAft>
                <a:spcPts val="1200"/>
              </a:spcAft>
            </a:pPr>
            <a:r>
              <a:rPr lang="en-GB" dirty="0"/>
              <a:t>Personal responsibility, consumer behaviour and life choices seen as key to change </a:t>
            </a:r>
            <a:r>
              <a:rPr lang="en-GB" dirty="0">
                <a:solidFill>
                  <a:schemeClr val="accent1"/>
                </a:solidFill>
              </a:rPr>
              <a:t>(Deloitte 2020) </a:t>
            </a:r>
          </a:p>
          <a:p>
            <a:pPr marL="342900" indent="-342900">
              <a:spcAft>
                <a:spcPts val="1200"/>
              </a:spcAft>
            </a:pPr>
            <a:r>
              <a:rPr lang="en-GB" dirty="0"/>
              <a:t>87% of Gen Z pay attention to brand ethics and 53% expect to see organisations visibly active on sustainability issues </a:t>
            </a:r>
            <a:r>
              <a:rPr lang="en-GB" dirty="0">
                <a:solidFill>
                  <a:schemeClr val="accent1"/>
                </a:solidFill>
              </a:rPr>
              <a:t>(</a:t>
            </a:r>
            <a:r>
              <a:rPr lang="en-GB" dirty="0" err="1">
                <a:solidFill>
                  <a:schemeClr val="accent1"/>
                </a:solidFill>
              </a:rPr>
              <a:t>Beatfreaks</a:t>
            </a:r>
            <a:r>
              <a:rPr lang="en-GB" dirty="0">
                <a:solidFill>
                  <a:schemeClr val="accent1"/>
                </a:solidFill>
              </a:rPr>
              <a:t> 2021)</a:t>
            </a:r>
          </a:p>
        </p:txBody>
      </p:sp>
      <p:pic>
        <p:nvPicPr>
          <p:cNvPr id="4" name="Picture 3">
            <a:extLst>
              <a:ext uri="{FF2B5EF4-FFF2-40B4-BE49-F238E27FC236}">
                <a16:creationId xmlns:a16="http://schemas.microsoft.com/office/drawing/2014/main" id="{C208D82A-90B6-40C6-8A1E-3C9C0C204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80" y="1690688"/>
            <a:ext cx="3338208" cy="4450944"/>
          </a:xfrm>
          <a:prstGeom prst="rect">
            <a:avLst/>
          </a:prstGeom>
        </p:spPr>
      </p:pic>
    </p:spTree>
    <p:extLst>
      <p:ext uri="{BB962C8B-B14F-4D97-AF65-F5344CB8AC3E}">
        <p14:creationId xmlns:p14="http://schemas.microsoft.com/office/powerpoint/2010/main" val="1166619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3d34692-1eb1-4769-a085-ceeb12eb5e1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B31655DCE37A46A6996D9C52C6CEEB" ma:contentTypeVersion="15" ma:contentTypeDescription="Create a new document." ma:contentTypeScope="" ma:versionID="7ce3316af1b7da11d3901e471ee08c14">
  <xsd:schema xmlns:xsd="http://www.w3.org/2001/XMLSchema" xmlns:xs="http://www.w3.org/2001/XMLSchema" xmlns:p="http://schemas.microsoft.com/office/2006/metadata/properties" xmlns:ns3="13d34692-1eb1-4769-a085-ceeb12eb5e15" xmlns:ns4="e1c90248-da1d-45b0-8c19-b7d01591812a" targetNamespace="http://schemas.microsoft.com/office/2006/metadata/properties" ma:root="true" ma:fieldsID="cd9a78f6d187d02f787d08e163c5eb1b" ns3:_="" ns4:_="">
    <xsd:import namespace="13d34692-1eb1-4769-a085-ceeb12eb5e15"/>
    <xsd:import namespace="e1c90248-da1d-45b0-8c19-b7d01591812a"/>
    <xsd:element name="properties">
      <xsd:complexType>
        <xsd:sequence>
          <xsd:element name="documentManagement">
            <xsd:complexType>
              <xsd:all>
                <xsd:element ref="ns3:MediaServiceMetadata" minOccurs="0"/>
                <xsd:element ref="ns3:MediaServiceFastMetadata" minOccurs="0"/>
                <xsd:element ref="ns4:SharedWithUsers" minOccurs="0"/>
                <xsd:element ref="ns3:MediaServiceDateTaken" minOccurs="0"/>
                <xsd:element ref="ns3:MediaServiceAutoTags" minOccurs="0"/>
                <xsd:element ref="ns4:SharedWithDetails" minOccurs="0"/>
                <xsd:element ref="ns4:SharingHintHash"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d34692-1eb1-4769-a085-ceeb12eb5e1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c90248-da1d-45b0-8c19-b7d01591812a"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5BBAFB-2FAE-4180-A327-2802F390F4DC}">
  <ds:schemaRefs>
    <ds:schemaRef ds:uri="http://purl.org/dc/dcmitype/"/>
    <ds:schemaRef ds:uri="http://schemas.microsoft.com/office/2006/metadata/properties"/>
    <ds:schemaRef ds:uri="13d34692-1eb1-4769-a085-ceeb12eb5e15"/>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e1c90248-da1d-45b0-8c19-b7d01591812a"/>
    <ds:schemaRef ds:uri="http://www.w3.org/XML/1998/namespace"/>
    <ds:schemaRef ds:uri="http://purl.org/dc/elements/1.1/"/>
  </ds:schemaRefs>
</ds:datastoreItem>
</file>

<file path=customXml/itemProps2.xml><?xml version="1.0" encoding="utf-8"?>
<ds:datastoreItem xmlns:ds="http://schemas.openxmlformats.org/officeDocument/2006/customXml" ds:itemID="{5EF537C9-99BB-4689-8FFD-C2B3262A0B08}">
  <ds:schemaRefs>
    <ds:schemaRef ds:uri="http://schemas.microsoft.com/sharepoint/v3/contenttype/forms"/>
  </ds:schemaRefs>
</ds:datastoreItem>
</file>

<file path=customXml/itemProps3.xml><?xml version="1.0" encoding="utf-8"?>
<ds:datastoreItem xmlns:ds="http://schemas.openxmlformats.org/officeDocument/2006/customXml" ds:itemID="{B8F93B11-BD61-412B-B478-DC14D8EF53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d34692-1eb1-4769-a085-ceeb12eb5e15"/>
    <ds:schemaRef ds:uri="e1c90248-da1d-45b0-8c19-b7d0159181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TotalTime>
  <Words>1264</Words>
  <Application>Microsoft Office PowerPoint</Application>
  <PresentationFormat>Widescreen</PresentationFormat>
  <Paragraphs>99</Paragraphs>
  <Slides>29</Slides>
  <Notes>6</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Introductions</vt:lpstr>
      <vt:lpstr>Ice breaker</vt:lpstr>
      <vt:lpstr>The plan</vt:lpstr>
      <vt:lpstr>Let’s get started!</vt:lpstr>
      <vt:lpstr>Film 1 – project intro</vt:lpstr>
      <vt:lpstr>Film 2 – what is sustainability?</vt:lpstr>
      <vt:lpstr>What are students saying about sustainability?</vt:lpstr>
      <vt:lpstr>What are students saying about sustainability?</vt:lpstr>
      <vt:lpstr>What are students saying about sustainability?</vt:lpstr>
      <vt:lpstr>What are employers saying about sustainability?</vt:lpstr>
      <vt:lpstr>Film 3 – what is the role of education?</vt:lpstr>
      <vt:lpstr>Film 4 – what skills does good Education for Sustainability give you?</vt:lpstr>
      <vt:lpstr>Futures Thinking – an industry example</vt:lpstr>
      <vt:lpstr>Film 5 – Quality sustainability learning and spotting greenwash</vt:lpstr>
      <vt:lpstr>Quality principles</vt:lpstr>
      <vt:lpstr>Events Management example</vt:lpstr>
      <vt:lpstr>Film 6 – how to rate your course</vt:lpstr>
      <vt:lpstr>Let’s practice!</vt:lpstr>
      <vt:lpstr>Business module – level 4 [this module is compulsory]</vt:lpstr>
      <vt:lpstr>Business module – level 4 [this module is compulsory]</vt:lpstr>
      <vt:lpstr>Postgraduate programme in Education</vt:lpstr>
      <vt:lpstr>Postgraduate programme in Education</vt:lpstr>
      <vt:lpstr>Sport module – level 5 [this module is compulsory]</vt:lpstr>
      <vt:lpstr>Sport module – level 5 [this module is compulsory]</vt:lpstr>
      <vt:lpstr>Architecture course</vt:lpstr>
      <vt:lpstr>Architecture course</vt:lpstr>
      <vt:lpstr>Now rate your course</vt:lpstr>
      <vt:lpstr>Further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Miriam Webb</dc:creator>
  <cp:lastModifiedBy>WEBB, Miriam</cp:lastModifiedBy>
  <cp:revision>1</cp:revision>
  <dcterms:created xsi:type="dcterms:W3CDTF">2023-06-30T14:04:11Z</dcterms:created>
  <dcterms:modified xsi:type="dcterms:W3CDTF">2023-07-05T10:06:48Z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0x010100C5B31655DCE37A46A6996D9C52C6CEEB</vt:lpwstr>
  </property>
</Properties>
</file>